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832" r:id="rId2"/>
    <p:sldId id="875" r:id="rId3"/>
    <p:sldId id="871" r:id="rId4"/>
    <p:sldId id="873" r:id="rId5"/>
    <p:sldId id="876" r:id="rId6"/>
    <p:sldId id="865" r:id="rId7"/>
    <p:sldId id="880" r:id="rId8"/>
    <p:sldId id="882" r:id="rId9"/>
    <p:sldId id="879" r:id="rId10"/>
    <p:sldId id="881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FF"/>
    <a:srgbClr val="EF9E31"/>
    <a:srgbClr val="FB4425"/>
    <a:srgbClr val="FBFED2"/>
    <a:srgbClr val="94FC8C"/>
    <a:srgbClr val="FFFF99"/>
    <a:srgbClr val="FF9900"/>
    <a:srgbClr val="9907D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77943" autoAdjust="0"/>
  </p:normalViewPr>
  <p:slideViewPr>
    <p:cSldViewPr>
      <p:cViewPr varScale="1">
        <p:scale>
          <a:sx n="90" d="100"/>
          <a:sy n="90" d="100"/>
        </p:scale>
        <p:origin x="-22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84"/>
      </p:cViewPr>
      <p:guideLst>
        <p:guide orient="horz" pos="3029"/>
        <p:guide orient="horz" pos="3024"/>
        <p:guide pos="235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4" y="7"/>
            <a:ext cx="317013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t" anchorCtr="0" compatLnSpc="1">
            <a:prstTxWarp prst="textNoShape">
              <a:avLst/>
            </a:prstTxWarp>
          </a:bodyPr>
          <a:lstStyle>
            <a:lvl1pPr defTabSz="906650">
              <a:defRPr sz="11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143431" y="7"/>
            <a:ext cx="317013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t" anchorCtr="0" compatLnSpc="1">
            <a:prstTxWarp prst="textNoShape">
              <a:avLst/>
            </a:prstTxWarp>
          </a:bodyPr>
          <a:lstStyle>
            <a:lvl1pPr algn="r" defTabSz="906650">
              <a:defRPr sz="1100"/>
            </a:lvl1pPr>
          </a:lstStyle>
          <a:p>
            <a:fld id="{0F8202A5-C2EB-48D5-8923-7F292A793C91}" type="datetime1">
              <a:rPr lang="fr-FR"/>
              <a:pPr/>
              <a:t>26/05/2017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4" y="9118689"/>
            <a:ext cx="3170137" cy="4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b" anchorCtr="0" compatLnSpc="1">
            <a:prstTxWarp prst="textNoShape">
              <a:avLst/>
            </a:prstTxWarp>
          </a:bodyPr>
          <a:lstStyle>
            <a:lvl1pPr defTabSz="906650">
              <a:defRPr sz="11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143431" y="9118689"/>
            <a:ext cx="3170137" cy="4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b" anchorCtr="0" compatLnSpc="1">
            <a:prstTxWarp prst="textNoShape">
              <a:avLst/>
            </a:prstTxWarp>
          </a:bodyPr>
          <a:lstStyle>
            <a:lvl1pPr algn="r" defTabSz="906650">
              <a:defRPr sz="1100"/>
            </a:lvl1pPr>
          </a:lstStyle>
          <a:p>
            <a:fld id="{9C32A8C7-DF82-47E7-8609-1F9B8D5C2344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8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317013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t" anchorCtr="0" compatLnSpc="1">
            <a:prstTxWarp prst="textNoShape">
              <a:avLst/>
            </a:prstTxWarp>
          </a:bodyPr>
          <a:lstStyle>
            <a:lvl1pPr defTabSz="906650">
              <a:defRPr sz="1100"/>
            </a:lvl1pPr>
          </a:lstStyle>
          <a:p>
            <a:endParaRPr lang="fr-F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31" y="7"/>
            <a:ext cx="3170137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t" anchorCtr="0" compatLnSpc="1">
            <a:prstTxWarp prst="textNoShape">
              <a:avLst/>
            </a:prstTxWarp>
          </a:bodyPr>
          <a:lstStyle>
            <a:lvl1pPr algn="r" defTabSz="906650">
              <a:defRPr sz="1100"/>
            </a:lvl1pPr>
          </a:lstStyle>
          <a:p>
            <a:fld id="{7AC4C057-3674-4F10-B10C-C4EFB578CFD9}" type="datetime1">
              <a:rPr lang="fr-FR"/>
              <a:pPr/>
              <a:t>26/05/2017</a:t>
            </a:fld>
            <a:endParaRPr lang="fr-FR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7" y="4560091"/>
            <a:ext cx="5852816" cy="43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18689"/>
            <a:ext cx="3170137" cy="4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b" anchorCtr="0" compatLnSpc="1">
            <a:prstTxWarp prst="textNoShape">
              <a:avLst/>
            </a:prstTxWarp>
          </a:bodyPr>
          <a:lstStyle>
            <a:lvl1pPr defTabSz="906650">
              <a:defRPr sz="1100"/>
            </a:lvl1pPr>
          </a:lstStyle>
          <a:p>
            <a:endParaRPr lang="fr-FR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31" y="9118689"/>
            <a:ext cx="3170137" cy="4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1" tIns="45326" rIns="90651" bIns="45326" numCol="1" anchor="b" anchorCtr="0" compatLnSpc="1">
            <a:prstTxWarp prst="textNoShape">
              <a:avLst/>
            </a:prstTxWarp>
          </a:bodyPr>
          <a:lstStyle>
            <a:lvl1pPr algn="r" defTabSz="906650">
              <a:defRPr sz="1100"/>
            </a:lvl1pPr>
          </a:lstStyle>
          <a:p>
            <a:fld id="{9C56193C-77FC-4CE6-8052-73865958DEA1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14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Sessiounen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dësem</a:t>
            </a:r>
            <a:r>
              <a:rPr lang="fr-FR" dirty="0" smtClean="0"/>
              <a:t> Forum hun </a:t>
            </a:r>
            <a:r>
              <a:rPr lang="fr-FR" dirty="0" err="1" smtClean="0"/>
              <a:t>ower</a:t>
            </a:r>
            <a:r>
              <a:rPr lang="fr-FR" dirty="0" smtClean="0"/>
              <a:t> den </a:t>
            </a:r>
            <a:r>
              <a:rPr lang="fr-FR" dirty="0" err="1" smtClean="0"/>
              <a:t>Objektiv</a:t>
            </a:r>
            <a:r>
              <a:rPr lang="fr-FR" dirty="0" smtClean="0"/>
              <a:t> den </a:t>
            </a:r>
            <a:r>
              <a:rPr lang="fr-FR" dirty="0" err="1" smtClean="0"/>
              <a:t>Austausch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Erfahrungen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erméiglechen</a:t>
            </a:r>
            <a:r>
              <a:rPr lang="fr-FR" dirty="0" smtClean="0"/>
              <a:t>;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esou</a:t>
            </a:r>
            <a:r>
              <a:rPr lang="fr-FR" dirty="0" smtClean="0"/>
              <a:t> </a:t>
            </a:r>
            <a:r>
              <a:rPr lang="fr-FR" dirty="0" err="1" smtClean="0"/>
              <a:t>Emsetzueng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den </a:t>
            </a:r>
            <a:r>
              <a:rPr lang="fr-FR" dirty="0" err="1" smtClean="0"/>
              <a:t>Nohaltegkéets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unzedreiwen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An </a:t>
            </a:r>
            <a:r>
              <a:rPr lang="fr-FR" dirty="0" err="1" smtClean="0"/>
              <a:t>eiser</a:t>
            </a:r>
            <a:r>
              <a:rPr lang="fr-FR" dirty="0" smtClean="0"/>
              <a:t> </a:t>
            </a:r>
            <a:r>
              <a:rPr lang="fr-FR" dirty="0" err="1" smtClean="0"/>
              <a:t>Présentatioun</a:t>
            </a:r>
            <a:r>
              <a:rPr lang="fr-FR" dirty="0" smtClean="0"/>
              <a:t> </a:t>
            </a:r>
            <a:r>
              <a:rPr lang="fr-FR" dirty="0" err="1" smtClean="0"/>
              <a:t>wärten</a:t>
            </a:r>
            <a:r>
              <a:rPr lang="fr-FR" dirty="0" smtClean="0"/>
              <a:t> mir den </a:t>
            </a:r>
            <a:r>
              <a:rPr lang="fr-FR" dirty="0" err="1" smtClean="0"/>
              <a:t>Schwéierpunkt</a:t>
            </a:r>
            <a:r>
              <a:rPr lang="fr-FR" dirty="0" smtClean="0"/>
              <a:t> op </a:t>
            </a:r>
            <a:r>
              <a:rPr lang="fr-FR" dirty="0" err="1" smtClean="0"/>
              <a:t>Wichtegkéet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den </a:t>
            </a:r>
            <a:r>
              <a:rPr lang="fr-FR" dirty="0" err="1" smtClean="0"/>
              <a:t>Partnerschaften</a:t>
            </a:r>
            <a:r>
              <a:rPr lang="fr-FR" dirty="0" smtClean="0"/>
              <a:t> </a:t>
            </a:r>
            <a:r>
              <a:rPr lang="fr-FR" dirty="0" err="1" smtClean="0"/>
              <a:t>léen</a:t>
            </a:r>
            <a:r>
              <a:rPr lang="fr-FR" dirty="0" smtClean="0"/>
              <a:t> a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eisen</a:t>
            </a:r>
            <a:r>
              <a:rPr lang="fr-FR" dirty="0" smtClean="0"/>
              <a:t> </a:t>
            </a:r>
            <a:r>
              <a:rPr lang="fr-FR" dirty="0" err="1" smtClean="0"/>
              <a:t>gudden</a:t>
            </a:r>
            <a:r>
              <a:rPr lang="fr-FR" dirty="0" smtClean="0"/>
              <a:t> </a:t>
            </a:r>
            <a:r>
              <a:rPr lang="fr-FR" dirty="0" err="1" smtClean="0"/>
              <a:t>Erfahrungen</a:t>
            </a:r>
            <a:r>
              <a:rPr lang="fr-FR" dirty="0" smtClean="0"/>
              <a:t> </a:t>
            </a:r>
            <a:r>
              <a:rPr lang="fr-FR" dirty="0" err="1" smtClean="0"/>
              <a:t>zielen</a:t>
            </a:r>
            <a:r>
              <a:rPr lang="fr-FR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7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Resultat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neger</a:t>
            </a:r>
            <a:r>
              <a:rPr lang="fr-FR" dirty="0" smtClean="0"/>
              <a:t> </a:t>
            </a:r>
            <a:r>
              <a:rPr lang="fr-FR" dirty="0" err="1" smtClean="0"/>
              <a:t>weltweiter</a:t>
            </a:r>
            <a:r>
              <a:rPr lang="fr-FR" dirty="0" smtClean="0"/>
              <a:t> </a:t>
            </a:r>
            <a:r>
              <a:rPr lang="fr-FR" dirty="0" err="1" smtClean="0"/>
              <a:t>Consultatioun</a:t>
            </a:r>
            <a:r>
              <a:rPr lang="fr-FR" dirty="0" smtClean="0"/>
              <a:t> an </a:t>
            </a:r>
            <a:r>
              <a:rPr lang="fr-FR" dirty="0" err="1" smtClean="0"/>
              <a:t>engem</a:t>
            </a:r>
            <a:r>
              <a:rPr lang="fr-FR" dirty="0" smtClean="0"/>
              <a:t> </a:t>
            </a:r>
            <a:r>
              <a:rPr lang="fr-FR" dirty="0" err="1" smtClean="0"/>
              <a:t>inclusivem</a:t>
            </a:r>
            <a:r>
              <a:rPr lang="fr-FR" dirty="0" smtClean="0"/>
              <a:t> </a:t>
            </a:r>
            <a:r>
              <a:rPr lang="fr-FR" dirty="0" err="1" smtClean="0"/>
              <a:t>Prozess</a:t>
            </a:r>
            <a:r>
              <a:rPr lang="fr-FR" dirty="0" smtClean="0"/>
              <a:t> </a:t>
            </a:r>
            <a:r>
              <a:rPr lang="fr-FR" dirty="0" err="1" smtClean="0"/>
              <a:t>wéi</a:t>
            </a:r>
            <a:r>
              <a:rPr lang="fr-FR" dirty="0" smtClean="0"/>
              <a:t> UNO en </a:t>
            </a:r>
            <a:r>
              <a:rPr lang="fr-FR" dirty="0" err="1" smtClean="0"/>
              <a:t>seit</a:t>
            </a:r>
            <a:r>
              <a:rPr lang="fr-FR" dirty="0" smtClean="0"/>
              <a:t> </a:t>
            </a:r>
            <a:r>
              <a:rPr lang="fr-FR" dirty="0" err="1" smtClean="0"/>
              <a:t>hierer</a:t>
            </a:r>
            <a:r>
              <a:rPr lang="fr-FR" dirty="0" smtClean="0"/>
              <a:t> </a:t>
            </a:r>
            <a:r>
              <a:rPr lang="fr-FR" dirty="0" err="1" smtClean="0"/>
              <a:t>Grënnung</a:t>
            </a:r>
            <a:r>
              <a:rPr lang="fr-FR" dirty="0" smtClean="0"/>
              <a:t> net </a:t>
            </a:r>
            <a:r>
              <a:rPr lang="fr-FR" dirty="0" err="1" smtClean="0"/>
              <a:t>kannt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. </a:t>
            </a:r>
          </a:p>
          <a:p>
            <a:r>
              <a:rPr lang="fr-FR" dirty="0" smtClean="0"/>
              <a:t>Den Agenda 2030 </a:t>
            </a:r>
            <a:r>
              <a:rPr lang="fr-FR" dirty="0" err="1" smtClean="0"/>
              <a:t>oder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nach</a:t>
            </a:r>
            <a:r>
              <a:rPr lang="fr-FR" dirty="0" smtClean="0"/>
              <a:t> 17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eng</a:t>
            </a:r>
            <a:r>
              <a:rPr lang="fr-FR" dirty="0" smtClean="0"/>
              <a:t> </a:t>
            </a:r>
            <a:r>
              <a:rPr lang="fr-FR" dirty="0" err="1" smtClean="0"/>
              <a:t>nohalteg</a:t>
            </a:r>
            <a:r>
              <a:rPr lang="fr-FR" dirty="0" smtClean="0"/>
              <a:t> </a:t>
            </a:r>
            <a:r>
              <a:rPr lang="fr-FR" dirty="0" err="1" smtClean="0"/>
              <a:t>Entwëcklung</a:t>
            </a:r>
            <a:r>
              <a:rPr lang="fr-FR" dirty="0" smtClean="0"/>
              <a:t> a </a:t>
            </a:r>
            <a:r>
              <a:rPr lang="fr-FR" dirty="0" err="1" smtClean="0"/>
              <a:t>éen</a:t>
            </a:r>
            <a:r>
              <a:rPr lang="fr-FR" dirty="0" smtClean="0"/>
              <a:t> </a:t>
            </a:r>
            <a:r>
              <a:rPr lang="fr-FR" b="1" dirty="0" err="1" smtClean="0"/>
              <a:t>transformativem</a:t>
            </a:r>
            <a:r>
              <a:rPr lang="fr-FR" dirty="0" smtClean="0"/>
              <a:t> Agenda </a:t>
            </a:r>
            <a:r>
              <a:rPr lang="fr-FR" dirty="0" err="1" smtClean="0"/>
              <a:t>déen</a:t>
            </a:r>
            <a:r>
              <a:rPr lang="fr-FR" dirty="0" smtClean="0"/>
              <a:t> </a:t>
            </a:r>
            <a:r>
              <a:rPr lang="fr-FR" b="1" dirty="0" err="1" smtClean="0"/>
              <a:t>universell</a:t>
            </a:r>
            <a:r>
              <a:rPr lang="fr-FR" dirty="0" smtClean="0"/>
              <a:t> as.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all Land </a:t>
            </a:r>
            <a:r>
              <a:rPr lang="fr-FR" dirty="0" err="1" smtClean="0"/>
              <a:t>zielt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Hien</a:t>
            </a:r>
            <a:r>
              <a:rPr lang="fr-FR" dirty="0" smtClean="0"/>
              <a:t> </a:t>
            </a:r>
            <a:r>
              <a:rPr lang="fr-FR" dirty="0" err="1" smtClean="0"/>
              <a:t>setzt</a:t>
            </a:r>
            <a:r>
              <a:rPr lang="fr-FR" dirty="0" smtClean="0"/>
              <a:t> </a:t>
            </a:r>
            <a:r>
              <a:rPr lang="fr-FR" dirty="0" err="1" smtClean="0"/>
              <a:t>Zeechen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enger </a:t>
            </a:r>
            <a:r>
              <a:rPr lang="fr-FR" dirty="0" err="1" smtClean="0"/>
              <a:t>neier</a:t>
            </a:r>
            <a:r>
              <a:rPr lang="fr-FR" dirty="0" smtClean="0"/>
              <a:t> </a:t>
            </a:r>
            <a:r>
              <a:rPr lang="fr-FR" dirty="0" err="1" smtClean="0"/>
              <a:t>Visoun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enger </a:t>
            </a:r>
            <a:r>
              <a:rPr lang="fr-FR" dirty="0" err="1" smtClean="0"/>
              <a:t>Enwëcklung</a:t>
            </a:r>
            <a:r>
              <a:rPr lang="fr-FR" dirty="0" smtClean="0"/>
              <a:t> mat den </a:t>
            </a:r>
            <a:r>
              <a:rPr lang="fr-FR" dirty="0" err="1" smtClean="0"/>
              <a:t>iwerragenden</a:t>
            </a:r>
            <a:r>
              <a:rPr lang="fr-FR" dirty="0" smtClean="0"/>
              <a:t> </a:t>
            </a:r>
            <a:r>
              <a:rPr lang="fr-FR" dirty="0" err="1" smtClean="0"/>
              <a:t>Zieler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der </a:t>
            </a:r>
            <a:r>
              <a:rPr lang="fr-FR" dirty="0" err="1" smtClean="0"/>
              <a:t>Eliminatioun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Armuut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der </a:t>
            </a:r>
            <a:r>
              <a:rPr lang="fr-FR" dirty="0" err="1" smtClean="0"/>
              <a:t>Promotioun</a:t>
            </a:r>
            <a:r>
              <a:rPr lang="fr-FR" dirty="0" smtClean="0"/>
              <a:t> </a:t>
            </a:r>
            <a:r>
              <a:rPr lang="fr-FR" dirty="0" err="1" smtClean="0"/>
              <a:t>vum</a:t>
            </a:r>
            <a:r>
              <a:rPr lang="fr-FR" dirty="0" smtClean="0"/>
              <a:t> </a:t>
            </a:r>
            <a:r>
              <a:rPr lang="fr-FR" dirty="0" err="1" smtClean="0"/>
              <a:t>Wuelstand</a:t>
            </a:r>
            <a:r>
              <a:rPr lang="fr-FR" dirty="0" smtClean="0"/>
              <a:t> an </a:t>
            </a:r>
            <a:r>
              <a:rPr lang="fr-FR" dirty="0" err="1" smtClean="0"/>
              <a:t>dem</a:t>
            </a:r>
            <a:r>
              <a:rPr lang="fr-FR" dirty="0" smtClean="0"/>
              <a:t> Bien-être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Populatioun</a:t>
            </a:r>
            <a:r>
              <a:rPr lang="fr-FR" dirty="0" smtClean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dem</a:t>
            </a:r>
            <a:r>
              <a:rPr lang="fr-FR" dirty="0" smtClean="0"/>
              <a:t> Schutz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Emwelt</a:t>
            </a:r>
            <a:r>
              <a:rPr lang="fr-FR" dirty="0" smtClean="0"/>
              <a:t> an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Klima</a:t>
            </a:r>
            <a:r>
              <a:rPr lang="fr-FR" dirty="0" smtClean="0"/>
              <a:t> bis 2030. </a:t>
            </a:r>
          </a:p>
          <a:p>
            <a:r>
              <a:rPr lang="fr-FR" dirty="0" smtClean="0"/>
              <a:t>Den Agenda 2030 </a:t>
            </a:r>
            <a:r>
              <a:rPr lang="fr-FR" dirty="0" err="1" smtClean="0"/>
              <a:t>enthält</a:t>
            </a:r>
            <a:r>
              <a:rPr lang="fr-FR" dirty="0" smtClean="0"/>
              <a:t> 17 </a:t>
            </a:r>
            <a:r>
              <a:rPr lang="fr-FR" dirty="0" err="1" smtClean="0"/>
              <a:t>Noohaltegkéetsobjektiver</a:t>
            </a:r>
            <a:r>
              <a:rPr lang="fr-FR" dirty="0" smtClean="0"/>
              <a:t> an op </a:t>
            </a:r>
            <a:r>
              <a:rPr lang="fr-FR" dirty="0" err="1" smtClean="0"/>
              <a:t>déi</a:t>
            </a:r>
            <a:r>
              <a:rPr lang="fr-FR" dirty="0" smtClean="0"/>
              <a:t> 17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verdeelt</a:t>
            </a:r>
            <a:r>
              <a:rPr lang="fr-FR" dirty="0" smtClean="0"/>
              <a:t>, 169 </a:t>
            </a:r>
            <a:r>
              <a:rPr lang="fr-FR" dirty="0" err="1" smtClean="0"/>
              <a:t>Zieler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Hien</a:t>
            </a:r>
            <a:r>
              <a:rPr lang="fr-FR" dirty="0" smtClean="0"/>
              <a:t> </a:t>
            </a:r>
            <a:r>
              <a:rPr lang="fr-FR" dirty="0" err="1" smtClean="0"/>
              <a:t>féiert</a:t>
            </a:r>
            <a:r>
              <a:rPr lang="fr-FR" dirty="0" smtClean="0"/>
              <a:t> </a:t>
            </a:r>
            <a:r>
              <a:rPr lang="fr-FR" dirty="0" err="1" smtClean="0"/>
              <a:t>Arbescht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den </a:t>
            </a:r>
            <a:r>
              <a:rPr lang="fr-FR" dirty="0" err="1" smtClean="0"/>
              <a:t>Milleniumszieler</a:t>
            </a:r>
            <a:r>
              <a:rPr lang="fr-FR" dirty="0" smtClean="0"/>
              <a:t> </a:t>
            </a:r>
            <a:r>
              <a:rPr lang="fr-FR" dirty="0" err="1" smtClean="0"/>
              <a:t>weider</a:t>
            </a:r>
            <a:r>
              <a:rPr lang="fr-FR" dirty="0" smtClean="0"/>
              <a:t>, mam </a:t>
            </a:r>
            <a:r>
              <a:rPr lang="fr-FR" dirty="0" err="1" smtClean="0"/>
              <a:t>groussen</a:t>
            </a:r>
            <a:r>
              <a:rPr lang="fr-FR" dirty="0" smtClean="0"/>
              <a:t> </a:t>
            </a:r>
            <a:r>
              <a:rPr lang="fr-FR" dirty="0" err="1" smtClean="0"/>
              <a:t>Ennerscheed</a:t>
            </a:r>
            <a:r>
              <a:rPr lang="fr-FR" dirty="0" smtClean="0"/>
              <a:t>, </a:t>
            </a:r>
            <a:r>
              <a:rPr lang="fr-FR" dirty="0" err="1" smtClean="0"/>
              <a:t>dass</a:t>
            </a:r>
            <a:r>
              <a:rPr lang="fr-FR" dirty="0" smtClean="0"/>
              <a:t> net </a:t>
            </a:r>
            <a:r>
              <a:rPr lang="fr-FR" dirty="0" err="1" smtClean="0"/>
              <a:t>nëmmen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sougenannten</a:t>
            </a:r>
            <a:r>
              <a:rPr lang="fr-FR" dirty="0" smtClean="0"/>
              <a:t> </a:t>
            </a:r>
            <a:r>
              <a:rPr lang="fr-FR" dirty="0" err="1" smtClean="0"/>
              <a:t>Entwëcklungslänner</a:t>
            </a:r>
            <a:r>
              <a:rPr lang="fr-FR" dirty="0" smtClean="0"/>
              <a:t> </a:t>
            </a:r>
            <a:r>
              <a:rPr lang="fr-FR" dirty="0" err="1" smtClean="0"/>
              <a:t>concernéiert</a:t>
            </a:r>
            <a:r>
              <a:rPr lang="fr-FR" dirty="0" smtClean="0"/>
              <a:t> sin,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wéi</a:t>
            </a:r>
            <a:r>
              <a:rPr lang="fr-FR" dirty="0" smtClean="0"/>
              <a:t> </a:t>
            </a:r>
            <a:r>
              <a:rPr lang="fr-FR" dirty="0" err="1" smtClean="0"/>
              <a:t>schon</a:t>
            </a:r>
            <a:r>
              <a:rPr lang="fr-FR" dirty="0" smtClean="0"/>
              <a:t> </a:t>
            </a:r>
            <a:r>
              <a:rPr lang="fr-FR" dirty="0" err="1" smtClean="0"/>
              <a:t>gesoot</a:t>
            </a:r>
            <a:r>
              <a:rPr lang="fr-FR" dirty="0" smtClean="0"/>
              <a:t>, all Land op der </a:t>
            </a:r>
            <a:r>
              <a:rPr lang="fr-FR" dirty="0" err="1" smtClean="0"/>
              <a:t>Welt</a:t>
            </a:r>
            <a:r>
              <a:rPr lang="fr-FR" dirty="0" smtClean="0"/>
              <a:t>.  </a:t>
            </a:r>
          </a:p>
          <a:p>
            <a:r>
              <a:rPr lang="fr-FR" dirty="0" smtClean="0"/>
              <a:t>All Land </a:t>
            </a:r>
            <a:r>
              <a:rPr lang="fr-FR" dirty="0" err="1" smtClean="0"/>
              <a:t>soll</a:t>
            </a:r>
            <a:r>
              <a:rPr lang="fr-FR" dirty="0" smtClean="0"/>
              <a:t> des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emsetzen</a:t>
            </a:r>
            <a:r>
              <a:rPr lang="fr-FR" dirty="0" smtClean="0"/>
              <a:t> </a:t>
            </a:r>
            <a:r>
              <a:rPr lang="fr-FR" dirty="0" err="1" smtClean="0"/>
              <a:t>durch</a:t>
            </a:r>
            <a:r>
              <a:rPr lang="fr-FR" dirty="0" smtClean="0"/>
              <a:t> </a:t>
            </a:r>
            <a:r>
              <a:rPr lang="fr-FR" dirty="0" err="1" smtClean="0"/>
              <a:t>Aktiounen</a:t>
            </a:r>
            <a:r>
              <a:rPr lang="fr-FR" dirty="0" smtClean="0"/>
              <a:t> </a:t>
            </a:r>
            <a:r>
              <a:rPr lang="fr-FR" dirty="0" err="1" smtClean="0"/>
              <a:t>doheem</a:t>
            </a:r>
            <a:r>
              <a:rPr lang="fr-FR" dirty="0" smtClean="0"/>
              <a:t> op </a:t>
            </a:r>
            <a:r>
              <a:rPr lang="fr-FR" dirty="0" err="1" smtClean="0"/>
              <a:t>nationalem</a:t>
            </a:r>
            <a:r>
              <a:rPr lang="fr-FR" dirty="0" smtClean="0"/>
              <a:t> Nivo,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ower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durch</a:t>
            </a:r>
            <a:r>
              <a:rPr lang="fr-FR" dirty="0" smtClean="0"/>
              <a:t> </a:t>
            </a:r>
            <a:r>
              <a:rPr lang="fr-FR" dirty="0" err="1" smtClean="0"/>
              <a:t>Aktiounen</a:t>
            </a:r>
            <a:r>
              <a:rPr lang="fr-FR" dirty="0" smtClean="0"/>
              <a:t> op </a:t>
            </a:r>
            <a:r>
              <a:rPr lang="fr-FR" dirty="0" err="1" smtClean="0"/>
              <a:t>internationalem</a:t>
            </a:r>
            <a:r>
              <a:rPr lang="fr-FR" dirty="0" smtClean="0"/>
              <a:t> Nivo.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67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Lëtzbuerg</a:t>
            </a:r>
            <a:r>
              <a:rPr lang="fr-FR" dirty="0" smtClean="0"/>
              <a:t> as </a:t>
            </a:r>
            <a:r>
              <a:rPr lang="fr-FR" dirty="0" err="1" smtClean="0"/>
              <a:t>sech</a:t>
            </a:r>
            <a:r>
              <a:rPr lang="fr-FR" dirty="0" smtClean="0"/>
              <a:t> </a:t>
            </a:r>
            <a:r>
              <a:rPr lang="fr-FR" dirty="0" err="1" smtClean="0"/>
              <a:t>secher</a:t>
            </a:r>
            <a:r>
              <a:rPr lang="fr-FR" dirty="0" smtClean="0"/>
              <a:t> </a:t>
            </a:r>
            <a:r>
              <a:rPr lang="fr-FR" dirty="0" err="1" smtClean="0"/>
              <a:t>Responsabilitéit</a:t>
            </a:r>
            <a:r>
              <a:rPr lang="fr-FR" dirty="0" smtClean="0"/>
              <a:t> </a:t>
            </a:r>
            <a:r>
              <a:rPr lang="fr-FR" dirty="0" err="1" smtClean="0"/>
              <a:t>bewosst</a:t>
            </a:r>
            <a:r>
              <a:rPr lang="fr-FR" dirty="0" smtClean="0"/>
              <a:t> an as </a:t>
            </a:r>
            <a:r>
              <a:rPr lang="fr-FR" dirty="0" err="1" smtClean="0"/>
              <a:t>décidéiert</a:t>
            </a:r>
            <a:r>
              <a:rPr lang="fr-FR" dirty="0" smtClean="0"/>
              <a:t> </a:t>
            </a:r>
            <a:r>
              <a:rPr lang="fr-FR" dirty="0" err="1" smtClean="0"/>
              <a:t>dës</a:t>
            </a:r>
            <a:r>
              <a:rPr lang="fr-FR" dirty="0" smtClean="0"/>
              <a:t> </a:t>
            </a:r>
            <a:r>
              <a:rPr lang="fr-FR" dirty="0" err="1" smtClean="0"/>
              <a:t>Nohaltegkeets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emzesetzen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Den </a:t>
            </a:r>
            <a:r>
              <a:rPr lang="fr-FR" dirty="0" err="1" smtClean="0"/>
              <a:t>eischten</a:t>
            </a:r>
            <a:r>
              <a:rPr lang="fr-FR" dirty="0" smtClean="0"/>
              <a:t> </a:t>
            </a:r>
            <a:r>
              <a:rPr lang="fr-FR" dirty="0" err="1" smtClean="0"/>
              <a:t>Schrëtt</a:t>
            </a:r>
            <a:r>
              <a:rPr lang="fr-FR" dirty="0" smtClean="0"/>
              <a:t> as </a:t>
            </a:r>
            <a:r>
              <a:rPr lang="fr-FR" dirty="0" err="1" smtClean="0"/>
              <a:t>éen</a:t>
            </a:r>
            <a:r>
              <a:rPr lang="fr-FR" dirty="0" smtClean="0"/>
              <a:t> Rapport « Mise en œuvre de l’AGENDA 2030 au et par le Luxembourg - TRANSFORMER LES VIES TOUT EN PRESERVANT LA PLANETE », </a:t>
            </a:r>
            <a:r>
              <a:rPr lang="fr-FR" dirty="0" err="1" smtClean="0"/>
              <a:t>déen</a:t>
            </a:r>
            <a:r>
              <a:rPr lang="fr-FR" dirty="0" smtClean="0"/>
              <a:t> den </a:t>
            </a:r>
            <a:r>
              <a:rPr lang="fr-FR" dirty="0" err="1" smtClean="0"/>
              <a:t>Regierungsrôt</a:t>
            </a:r>
            <a:r>
              <a:rPr lang="fr-FR" dirty="0" smtClean="0"/>
              <a:t> den 12 </a:t>
            </a:r>
            <a:r>
              <a:rPr lang="fr-FR" dirty="0" err="1" smtClean="0"/>
              <a:t>Mée</a:t>
            </a:r>
            <a:r>
              <a:rPr lang="fr-FR" dirty="0" smtClean="0"/>
              <a:t> </a:t>
            </a:r>
            <a:r>
              <a:rPr lang="fr-FR" dirty="0" err="1" smtClean="0"/>
              <a:t>adopétéiert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 an </a:t>
            </a:r>
            <a:r>
              <a:rPr lang="fr-FR" dirty="0" err="1" smtClean="0"/>
              <a:t>déen</a:t>
            </a:r>
            <a:r>
              <a:rPr lang="fr-FR" dirty="0" smtClean="0"/>
              <a:t> den 16 </a:t>
            </a:r>
            <a:r>
              <a:rPr lang="fr-FR" dirty="0" err="1" smtClean="0"/>
              <a:t>Mée</a:t>
            </a:r>
            <a:r>
              <a:rPr lang="fr-FR" dirty="0" smtClean="0"/>
              <a:t> der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firgestallt</a:t>
            </a:r>
            <a:r>
              <a:rPr lang="fr-FR" dirty="0" smtClean="0"/>
              <a:t> gin as. </a:t>
            </a:r>
          </a:p>
          <a:p>
            <a:r>
              <a:rPr lang="fr-FR" dirty="0" err="1" smtClean="0"/>
              <a:t>Dësen</a:t>
            </a:r>
            <a:r>
              <a:rPr lang="fr-FR" dirty="0" smtClean="0"/>
              <a:t> Rapport as </a:t>
            </a:r>
            <a:r>
              <a:rPr lang="fr-FR" dirty="0" err="1" smtClean="0"/>
              <a:t>asugeschafft</a:t>
            </a:r>
            <a:r>
              <a:rPr lang="fr-FR" dirty="0" smtClean="0"/>
              <a:t> gin </a:t>
            </a:r>
            <a:r>
              <a:rPr lang="fr-FR" dirty="0" err="1" smtClean="0"/>
              <a:t>vun</a:t>
            </a:r>
            <a:r>
              <a:rPr lang="fr-FR" dirty="0" smtClean="0"/>
              <a:t> der Commission interdépartementale de développement durable an </a:t>
            </a:r>
            <a:r>
              <a:rPr lang="fr-FR" dirty="0" err="1" smtClean="0"/>
              <a:t>där</a:t>
            </a:r>
            <a:r>
              <a:rPr lang="fr-FR" dirty="0" smtClean="0"/>
              <a:t> all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Regierung</a:t>
            </a:r>
            <a:r>
              <a:rPr lang="fr-FR" dirty="0" smtClean="0"/>
              <a:t> </a:t>
            </a:r>
            <a:r>
              <a:rPr lang="fr-FR" dirty="0" err="1" smtClean="0"/>
              <a:t>vertrueden</a:t>
            </a:r>
            <a:r>
              <a:rPr lang="fr-FR" dirty="0" smtClean="0"/>
              <a:t> an </a:t>
            </a:r>
            <a:r>
              <a:rPr lang="fr-FR" dirty="0" err="1" smtClean="0"/>
              <a:t>engem</a:t>
            </a:r>
            <a:r>
              <a:rPr lang="fr-FR" dirty="0" smtClean="0"/>
              <a:t> </a:t>
            </a:r>
            <a:r>
              <a:rPr lang="fr-FR" dirty="0" err="1" smtClean="0"/>
              <a:t>Arbeschtsprozess</a:t>
            </a:r>
            <a:r>
              <a:rPr lang="fr-FR" dirty="0" smtClean="0"/>
              <a:t> </a:t>
            </a:r>
            <a:r>
              <a:rPr lang="fr-FR" dirty="0" err="1" smtClean="0"/>
              <a:t>déen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Abrëll</a:t>
            </a:r>
            <a:r>
              <a:rPr lang="fr-FR" dirty="0" smtClean="0"/>
              <a:t> 2016 </a:t>
            </a:r>
            <a:r>
              <a:rPr lang="fr-FR" dirty="0" err="1" smtClean="0"/>
              <a:t>ugefangen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Dësen</a:t>
            </a:r>
            <a:r>
              <a:rPr lang="fr-FR" dirty="0" smtClean="0"/>
              <a:t> Rapport as </a:t>
            </a:r>
            <a:r>
              <a:rPr lang="fr-FR" dirty="0" err="1" smtClean="0"/>
              <a:t>éen</a:t>
            </a:r>
            <a:r>
              <a:rPr lang="fr-FR" dirty="0" smtClean="0"/>
              <a:t> Inventaire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allen</a:t>
            </a:r>
            <a:r>
              <a:rPr lang="fr-FR" dirty="0" smtClean="0"/>
              <a:t> </a:t>
            </a:r>
            <a:r>
              <a:rPr lang="fr-FR" dirty="0" err="1" smtClean="0"/>
              <a:t>bestehenden</a:t>
            </a:r>
            <a:r>
              <a:rPr lang="fr-FR" dirty="0" smtClean="0"/>
              <a:t> </a:t>
            </a:r>
            <a:r>
              <a:rPr lang="fr-FR" dirty="0" err="1" smtClean="0"/>
              <a:t>Politiken</a:t>
            </a:r>
            <a:r>
              <a:rPr lang="fr-FR" dirty="0" smtClean="0"/>
              <a:t> an </a:t>
            </a:r>
            <a:r>
              <a:rPr lang="fr-FR" dirty="0" err="1" smtClean="0"/>
              <a:t>internationalen</a:t>
            </a:r>
            <a:r>
              <a:rPr lang="fr-FR" dirty="0" smtClean="0"/>
              <a:t> </a:t>
            </a:r>
            <a:r>
              <a:rPr lang="fr-FR" dirty="0" err="1" smtClean="0"/>
              <a:t>Engagementer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Lëtzebuerg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17 </a:t>
            </a:r>
            <a:r>
              <a:rPr lang="fr-FR" dirty="0" err="1" smtClean="0"/>
              <a:t>Nohaltegkéets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viséieren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Mir </a:t>
            </a:r>
            <a:r>
              <a:rPr lang="fr-FR" dirty="0" err="1" smtClean="0"/>
              <a:t>wollten</a:t>
            </a:r>
            <a:r>
              <a:rPr lang="fr-FR" dirty="0" smtClean="0"/>
              <a:t> </a:t>
            </a:r>
            <a:r>
              <a:rPr lang="fr-FR" dirty="0" err="1" smtClean="0"/>
              <a:t>eng</a:t>
            </a:r>
            <a:r>
              <a:rPr lang="fr-FR" dirty="0" smtClean="0"/>
              <a:t> </a:t>
            </a:r>
            <a:r>
              <a:rPr lang="fr-FR" dirty="0" err="1" smtClean="0"/>
              <a:t>déen</a:t>
            </a:r>
            <a:r>
              <a:rPr lang="fr-FR" dirty="0" smtClean="0"/>
              <a:t> </a:t>
            </a:r>
            <a:r>
              <a:rPr lang="fr-FR" dirty="0" err="1" smtClean="0"/>
              <a:t>eirerlech</a:t>
            </a:r>
            <a:r>
              <a:rPr lang="fr-FR" dirty="0" smtClean="0"/>
              <a:t> a </a:t>
            </a:r>
            <a:r>
              <a:rPr lang="fr-FR" dirty="0" err="1" smtClean="0"/>
              <a:t>kritesch</a:t>
            </a:r>
            <a:r>
              <a:rPr lang="fr-FR" dirty="0" smtClean="0"/>
              <a:t> </a:t>
            </a:r>
            <a:r>
              <a:rPr lang="fr-FR" dirty="0" err="1" smtClean="0"/>
              <a:t>Bestandsopnâm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besteheneden</a:t>
            </a:r>
            <a:r>
              <a:rPr lang="fr-FR" dirty="0" smtClean="0"/>
              <a:t> </a:t>
            </a:r>
            <a:r>
              <a:rPr lang="fr-FR" dirty="0" err="1" smtClean="0"/>
              <a:t>Politiken</a:t>
            </a:r>
            <a:r>
              <a:rPr lang="fr-FR" dirty="0" smtClean="0"/>
              <a:t> </a:t>
            </a:r>
            <a:r>
              <a:rPr lang="fr-FR" dirty="0" err="1" smtClean="0"/>
              <a:t>awer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negativen</a:t>
            </a:r>
            <a:r>
              <a:rPr lang="fr-FR" dirty="0" smtClean="0"/>
              <a:t> </a:t>
            </a:r>
            <a:r>
              <a:rPr lang="fr-FR" dirty="0" err="1" smtClean="0"/>
              <a:t>Tendenzen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eng</a:t>
            </a:r>
            <a:r>
              <a:rPr lang="fr-FR" dirty="0" smtClean="0"/>
              <a:t> </a:t>
            </a:r>
            <a:r>
              <a:rPr lang="fr-FR" dirty="0" err="1" smtClean="0"/>
              <a:t>nohalteg</a:t>
            </a:r>
            <a:r>
              <a:rPr lang="fr-FR" dirty="0" smtClean="0"/>
              <a:t> </a:t>
            </a:r>
            <a:r>
              <a:rPr lang="fr-FR" dirty="0" err="1" smtClean="0"/>
              <a:t>Entwëcklunh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Lëtzbuerg</a:t>
            </a:r>
            <a:r>
              <a:rPr lang="fr-FR" dirty="0" smtClean="0"/>
              <a:t>. An op </a:t>
            </a:r>
            <a:r>
              <a:rPr lang="fr-FR" dirty="0" err="1" smtClean="0"/>
              <a:t>déi</a:t>
            </a:r>
            <a:r>
              <a:rPr lang="fr-FR" dirty="0" smtClean="0"/>
              <a:t> « </a:t>
            </a:r>
            <a:r>
              <a:rPr lang="fr-FR" dirty="0" err="1" smtClean="0"/>
              <a:t>Chantier’en</a:t>
            </a:r>
            <a:r>
              <a:rPr lang="fr-FR" dirty="0" smtClean="0"/>
              <a:t> » </a:t>
            </a:r>
            <a:r>
              <a:rPr lang="fr-FR" dirty="0" err="1" smtClean="0"/>
              <a:t>hinweisen</a:t>
            </a:r>
            <a:r>
              <a:rPr lang="fr-FR" dirty="0" smtClean="0"/>
              <a:t> </a:t>
            </a:r>
            <a:r>
              <a:rPr lang="fr-FR" dirty="0" err="1" smtClean="0"/>
              <a:t>wou</a:t>
            </a:r>
            <a:r>
              <a:rPr lang="fr-FR" dirty="0" smtClean="0"/>
              <a:t> </a:t>
            </a:r>
            <a:r>
              <a:rPr lang="fr-FR" dirty="0" err="1" smtClean="0"/>
              <a:t>gehandelt</a:t>
            </a:r>
            <a:r>
              <a:rPr lang="fr-FR" dirty="0" smtClean="0"/>
              <a:t> </a:t>
            </a:r>
            <a:r>
              <a:rPr lang="fr-FR" dirty="0" err="1" smtClean="0"/>
              <a:t>muss</a:t>
            </a:r>
            <a:r>
              <a:rPr lang="fr-FR" dirty="0" smtClean="0"/>
              <a:t> gin.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92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 smtClean="0"/>
              <a:t>Am </a:t>
            </a:r>
            <a:r>
              <a:rPr lang="fr-FR" i="0" dirty="0" err="1" smtClean="0"/>
              <a:t>Kapitel</a:t>
            </a:r>
            <a:r>
              <a:rPr lang="fr-FR" i="0" dirty="0" smtClean="0"/>
              <a:t> 2 sin </a:t>
            </a:r>
            <a:r>
              <a:rPr lang="fr-FR" b="1" i="0" dirty="0" smtClean="0"/>
              <a:t>all </a:t>
            </a:r>
            <a:r>
              <a:rPr lang="fr-FR" b="1" i="0" dirty="0" err="1" smtClean="0"/>
              <a:t>déi</a:t>
            </a:r>
            <a:r>
              <a:rPr lang="fr-FR" b="1" i="0" dirty="0" smtClean="0"/>
              <a:t> 17 </a:t>
            </a:r>
            <a:r>
              <a:rPr lang="fr-FR" b="1" i="0" dirty="0" err="1" smtClean="0"/>
              <a:t>Nohaltegkeets</a:t>
            </a:r>
            <a:r>
              <a:rPr lang="fr-FR" b="1" i="0" dirty="0" smtClean="0"/>
              <a:t> </a:t>
            </a:r>
            <a:r>
              <a:rPr lang="fr-FR" b="1" i="0" dirty="0" err="1" smtClean="0"/>
              <a:t>Objektiver</a:t>
            </a:r>
            <a:r>
              <a:rPr lang="fr-FR" b="1" i="0" dirty="0" smtClean="0"/>
              <a:t> </a:t>
            </a:r>
            <a:r>
              <a:rPr lang="fr-FR" b="1" i="0" dirty="0" err="1" smtClean="0"/>
              <a:t>behandelt</a:t>
            </a:r>
            <a:r>
              <a:rPr lang="fr-FR" b="1" i="0" dirty="0" smtClean="0"/>
              <a:t> gin</a:t>
            </a:r>
            <a:r>
              <a:rPr lang="fr-FR" i="0" dirty="0" smtClean="0"/>
              <a:t>. </a:t>
            </a:r>
          </a:p>
          <a:p>
            <a:r>
              <a:rPr lang="fr-FR" i="0" dirty="0" smtClean="0"/>
              <a:t>No enger </a:t>
            </a:r>
            <a:r>
              <a:rPr lang="fr-FR" i="0" dirty="0" err="1" smtClean="0"/>
              <a:t>Présentatioun</a:t>
            </a:r>
            <a:r>
              <a:rPr lang="fr-FR" i="0" dirty="0" smtClean="0"/>
              <a:t> </a:t>
            </a:r>
            <a:r>
              <a:rPr lang="fr-FR" i="0" dirty="0" err="1" smtClean="0"/>
              <a:t>vum</a:t>
            </a:r>
            <a:r>
              <a:rPr lang="fr-FR" i="0" dirty="0" smtClean="0"/>
              <a:t> </a:t>
            </a:r>
            <a:r>
              <a:rPr lang="fr-FR" i="0" dirty="0" err="1" smtClean="0"/>
              <a:t>Objektiv</a:t>
            </a:r>
            <a:r>
              <a:rPr lang="fr-FR" i="0" dirty="0" smtClean="0"/>
              <a:t> – </a:t>
            </a:r>
            <a:r>
              <a:rPr lang="fr-FR" i="0" dirty="0" err="1" smtClean="0"/>
              <a:t>firwaat</a:t>
            </a:r>
            <a:r>
              <a:rPr lang="fr-FR" i="0" dirty="0" smtClean="0"/>
              <a:t> et </a:t>
            </a:r>
            <a:r>
              <a:rPr lang="fr-FR" i="0" dirty="0" err="1" smtClean="0"/>
              <a:t>als</a:t>
            </a:r>
            <a:r>
              <a:rPr lang="fr-FR" i="0" dirty="0" smtClean="0"/>
              <a:t> </a:t>
            </a:r>
            <a:r>
              <a:rPr lang="fr-FR" i="0" dirty="0" err="1" smtClean="0"/>
              <a:t>Nohaltegkeets</a:t>
            </a:r>
            <a:r>
              <a:rPr lang="fr-FR" i="0" dirty="0" smtClean="0"/>
              <a:t> </a:t>
            </a:r>
            <a:r>
              <a:rPr lang="fr-FR" i="0" dirty="0" err="1" smtClean="0"/>
              <a:t>Objektiv</a:t>
            </a:r>
            <a:r>
              <a:rPr lang="fr-FR" i="0" dirty="0" smtClean="0"/>
              <a:t> </a:t>
            </a:r>
            <a:r>
              <a:rPr lang="fr-FR" i="0" dirty="0" err="1" smtClean="0"/>
              <a:t>zereckbehaalen</a:t>
            </a:r>
            <a:r>
              <a:rPr lang="fr-FR" i="0" dirty="0" smtClean="0"/>
              <a:t> gin as – </a:t>
            </a:r>
            <a:r>
              <a:rPr lang="fr-FR" i="0" dirty="0" err="1" smtClean="0"/>
              <a:t>wéi</a:t>
            </a:r>
            <a:r>
              <a:rPr lang="fr-FR" i="0" dirty="0" smtClean="0"/>
              <a:t> </a:t>
            </a:r>
            <a:r>
              <a:rPr lang="fr-FR" i="0" dirty="0" err="1" smtClean="0"/>
              <a:t>och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den </a:t>
            </a:r>
            <a:r>
              <a:rPr lang="fr-FR" i="0" dirty="0" err="1" smtClean="0"/>
              <a:t>Zieler</a:t>
            </a:r>
            <a:r>
              <a:rPr lang="fr-FR" i="0" dirty="0" smtClean="0"/>
              <a:t>, </a:t>
            </a:r>
            <a:r>
              <a:rPr lang="fr-FR" i="0" dirty="0" err="1" smtClean="0"/>
              <a:t>gett</a:t>
            </a:r>
            <a:r>
              <a:rPr lang="fr-FR" i="0" dirty="0" smtClean="0"/>
              <a:t> </a:t>
            </a:r>
            <a:r>
              <a:rPr lang="fr-FR" i="0" dirty="0" err="1" smtClean="0"/>
              <a:t>beschriwen</a:t>
            </a:r>
            <a:r>
              <a:rPr lang="fr-FR" i="0" dirty="0" smtClean="0"/>
              <a:t> a </a:t>
            </a:r>
            <a:r>
              <a:rPr lang="fr-FR" i="0" dirty="0" err="1" smtClean="0"/>
              <a:t>wéi</a:t>
            </a:r>
            <a:r>
              <a:rPr lang="fr-FR" i="0" dirty="0" smtClean="0"/>
              <a:t> </a:t>
            </a:r>
            <a:r>
              <a:rPr lang="fr-FR" i="0" dirty="0" err="1" smtClean="0"/>
              <a:t>weit</a:t>
            </a:r>
            <a:r>
              <a:rPr lang="fr-FR" i="0" dirty="0" smtClean="0"/>
              <a:t> </a:t>
            </a:r>
            <a:r>
              <a:rPr lang="fr-FR" i="0" dirty="0" err="1" smtClean="0"/>
              <a:t>dest</a:t>
            </a:r>
            <a:r>
              <a:rPr lang="fr-FR" i="0" dirty="0" smtClean="0"/>
              <a:t> </a:t>
            </a:r>
            <a:r>
              <a:rPr lang="fr-FR" i="0" dirty="0" err="1" smtClean="0"/>
              <a:t>Objektiv</a:t>
            </a:r>
            <a:r>
              <a:rPr lang="fr-FR" i="0" dirty="0" smtClean="0"/>
              <a:t> </a:t>
            </a:r>
            <a:r>
              <a:rPr lang="fr-FR" i="0" dirty="0" err="1" smtClean="0"/>
              <a:t>och</a:t>
            </a:r>
            <a:r>
              <a:rPr lang="fr-FR" i="0" dirty="0" smtClean="0"/>
              <a:t> </a:t>
            </a:r>
            <a:r>
              <a:rPr lang="fr-FR" i="0" dirty="0" err="1" smtClean="0"/>
              <a:t>valabel</a:t>
            </a:r>
            <a:r>
              <a:rPr lang="fr-FR" i="0" dirty="0" smtClean="0"/>
              <a:t> </a:t>
            </a:r>
            <a:r>
              <a:rPr lang="fr-FR" i="0" dirty="0" err="1" smtClean="0"/>
              <a:t>fir</a:t>
            </a:r>
            <a:r>
              <a:rPr lang="fr-FR" i="0" dirty="0" smtClean="0"/>
              <a:t> </a:t>
            </a:r>
            <a:r>
              <a:rPr lang="fr-FR" i="0" dirty="0" err="1" smtClean="0"/>
              <a:t>Lëtzbuerg</a:t>
            </a:r>
            <a:r>
              <a:rPr lang="fr-FR" i="0" dirty="0" smtClean="0"/>
              <a:t> as. </a:t>
            </a:r>
            <a:r>
              <a:rPr lang="fr-FR" i="0" dirty="0" err="1" smtClean="0"/>
              <a:t>Waat</a:t>
            </a:r>
            <a:r>
              <a:rPr lang="fr-FR" i="0" dirty="0" smtClean="0"/>
              <a:t> as den </a:t>
            </a:r>
            <a:r>
              <a:rPr lang="fr-FR" i="0" dirty="0" err="1" smtClean="0"/>
              <a:t>Handlungsbedarf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</a:t>
            </a:r>
            <a:r>
              <a:rPr lang="fr-FR" i="0" dirty="0" err="1" smtClean="0"/>
              <a:t>Lëtzebuerg</a:t>
            </a:r>
            <a:r>
              <a:rPr lang="fr-FR" i="0" dirty="0" smtClean="0"/>
              <a:t> </a:t>
            </a:r>
            <a:r>
              <a:rPr lang="fr-FR" i="0" dirty="0" err="1" smtClean="0"/>
              <a:t>ennert</a:t>
            </a:r>
            <a:r>
              <a:rPr lang="fr-FR" i="0" dirty="0" smtClean="0"/>
              <a:t> </a:t>
            </a:r>
            <a:r>
              <a:rPr lang="fr-FR" i="0" dirty="0" err="1" smtClean="0"/>
              <a:t>dësem</a:t>
            </a:r>
            <a:r>
              <a:rPr lang="fr-FR" i="0" dirty="0" smtClean="0"/>
              <a:t> </a:t>
            </a:r>
            <a:r>
              <a:rPr lang="fr-FR" i="0" dirty="0" err="1" smtClean="0"/>
              <a:t>Nohaltegkéet</a:t>
            </a:r>
            <a:r>
              <a:rPr lang="fr-FR" i="0" dirty="0" smtClean="0"/>
              <a:t> </a:t>
            </a:r>
            <a:r>
              <a:rPr lang="fr-FR" i="0" dirty="0" err="1" smtClean="0"/>
              <a:t>Objektiv</a:t>
            </a:r>
            <a:r>
              <a:rPr lang="fr-FR" i="0" dirty="0" smtClean="0"/>
              <a:t>? </a:t>
            </a:r>
          </a:p>
          <a:p>
            <a:r>
              <a:rPr lang="fr-FR" b="1" i="0" dirty="0" err="1" smtClean="0"/>
              <a:t>Zum</a:t>
            </a:r>
            <a:r>
              <a:rPr lang="fr-FR" b="1" i="0" dirty="0" smtClean="0"/>
              <a:t> </a:t>
            </a:r>
            <a:r>
              <a:rPr lang="fr-FR" b="1" i="0" dirty="0" err="1" smtClean="0"/>
              <a:t>Beispill</a:t>
            </a:r>
            <a:r>
              <a:rPr lang="fr-FR" b="1" i="0" dirty="0" smtClean="0"/>
              <a:t> </a:t>
            </a:r>
            <a:r>
              <a:rPr lang="fr-FR" i="0" dirty="0" err="1" smtClean="0"/>
              <a:t>Nohaltegkéets</a:t>
            </a:r>
            <a:r>
              <a:rPr lang="fr-FR" i="0" dirty="0" smtClean="0"/>
              <a:t> </a:t>
            </a:r>
            <a:r>
              <a:rPr lang="fr-FR" b="1" i="0" dirty="0" err="1" smtClean="0"/>
              <a:t>Objektiv</a:t>
            </a:r>
            <a:r>
              <a:rPr lang="fr-FR" b="1" i="0" dirty="0" smtClean="0"/>
              <a:t> 2 “Zéro </a:t>
            </a:r>
            <a:r>
              <a:rPr lang="fr-FR" b="1" i="0" dirty="0" err="1" smtClean="0"/>
              <a:t>Honger</a:t>
            </a:r>
            <a:r>
              <a:rPr lang="fr-FR" i="0" dirty="0" smtClean="0"/>
              <a:t>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i="0" dirty="0" err="1" smtClean="0"/>
              <a:t>Zu</a:t>
            </a:r>
            <a:r>
              <a:rPr lang="fr-FR" i="0" dirty="0" smtClean="0"/>
              <a:t> </a:t>
            </a:r>
            <a:r>
              <a:rPr lang="fr-FR" i="0" dirty="0" err="1" smtClean="0"/>
              <a:t>Lëtzebuerg</a:t>
            </a:r>
            <a:r>
              <a:rPr lang="fr-FR" i="0" dirty="0" smtClean="0"/>
              <a:t> lait do </a:t>
            </a:r>
            <a:r>
              <a:rPr lang="fr-FR" i="0" dirty="0" err="1" smtClean="0"/>
              <a:t>Prioritéit</a:t>
            </a:r>
            <a:r>
              <a:rPr lang="fr-FR" i="0" dirty="0" smtClean="0"/>
              <a:t> </a:t>
            </a:r>
            <a:r>
              <a:rPr lang="fr-FR" i="0" dirty="0" err="1" smtClean="0"/>
              <a:t>um</a:t>
            </a:r>
            <a:r>
              <a:rPr lang="fr-FR" i="0" dirty="0" smtClean="0"/>
              <a:t> </a:t>
            </a:r>
            <a:r>
              <a:rPr lang="fr-FR" i="0" dirty="0" err="1" smtClean="0"/>
              <a:t>Ziel</a:t>
            </a:r>
            <a:r>
              <a:rPr lang="fr-FR" i="0" dirty="0" smtClean="0"/>
              <a:t> 2.4  </a:t>
            </a:r>
            <a:r>
              <a:rPr lang="fr-FR" i="0" dirty="0" err="1" smtClean="0"/>
              <a:t>wou</a:t>
            </a:r>
            <a:r>
              <a:rPr lang="fr-FR" i="0" dirty="0" smtClean="0"/>
              <a:t> et </a:t>
            </a:r>
            <a:r>
              <a:rPr lang="fr-FR" i="0" dirty="0" err="1" smtClean="0"/>
              <a:t>emt</a:t>
            </a:r>
            <a:r>
              <a:rPr lang="fr-FR" i="0" dirty="0" smtClean="0"/>
              <a:t> </a:t>
            </a:r>
            <a:r>
              <a:rPr lang="fr-FR" i="0" dirty="0" err="1" smtClean="0"/>
              <a:t>Agrikultur</a:t>
            </a:r>
            <a:r>
              <a:rPr lang="fr-FR" i="0" dirty="0" smtClean="0"/>
              <a:t> </a:t>
            </a:r>
            <a:r>
              <a:rPr lang="fr-FR" i="0" dirty="0" err="1" smtClean="0"/>
              <a:t>geet</a:t>
            </a:r>
            <a:r>
              <a:rPr lang="fr-FR" i="0" dirty="0" smtClean="0"/>
              <a:t> : “D’ici à 2030, assurer la viabilité des systèmes de production alimentaire et mettre en œuvre des pratiques agricoles résilientes qui permettent d’accroître la productivité et la production, contribuent à la préservation des écosystèmes, renforcent les capacités d’adaptation aux changements climatiques, aux phénomènes météorologiques extrêmes, à la sécheresse, aux inondations et à d’autres catastrophes et améliorent progressivement la qualité des terres et des sols », </a:t>
            </a:r>
          </a:p>
          <a:p>
            <a:pPr lvl="1"/>
            <a:r>
              <a:rPr lang="fr-FR" i="0" dirty="0" err="1" smtClean="0"/>
              <a:t>Mé</a:t>
            </a:r>
            <a:r>
              <a:rPr lang="fr-FR" i="0" dirty="0" smtClean="0"/>
              <a:t> </a:t>
            </a:r>
            <a:r>
              <a:rPr lang="fr-FR" i="0" dirty="0" err="1" smtClean="0"/>
              <a:t>och</a:t>
            </a:r>
            <a:r>
              <a:rPr lang="fr-FR" i="0" dirty="0" smtClean="0"/>
              <a:t> </a:t>
            </a:r>
            <a:r>
              <a:rPr lang="fr-FR" i="0" dirty="0" err="1" smtClean="0"/>
              <a:t>Ziel</a:t>
            </a:r>
            <a:r>
              <a:rPr lang="fr-FR" i="0" dirty="0" smtClean="0"/>
              <a:t> 2. 2 « D’ici à 2030, mettre fin à toutes les formes de malnutrition, …» as </a:t>
            </a:r>
            <a:r>
              <a:rPr lang="fr-FR" i="0" dirty="0" err="1" smtClean="0"/>
              <a:t>valabel</a:t>
            </a:r>
            <a:r>
              <a:rPr lang="fr-FR" i="0" dirty="0" smtClean="0"/>
              <a:t> </a:t>
            </a:r>
            <a:r>
              <a:rPr lang="fr-FR" i="0" dirty="0" err="1" smtClean="0"/>
              <a:t>fir</a:t>
            </a:r>
            <a:r>
              <a:rPr lang="fr-FR" i="0" dirty="0" smtClean="0"/>
              <a:t> </a:t>
            </a:r>
            <a:r>
              <a:rPr lang="fr-FR" i="0" dirty="0" err="1" smtClean="0"/>
              <a:t>Lëtzebuerg</a:t>
            </a:r>
            <a:r>
              <a:rPr lang="fr-FR" i="0" dirty="0" smtClean="0"/>
              <a:t>. A </a:t>
            </a:r>
            <a:r>
              <a:rPr lang="fr-FR" i="0" dirty="0" err="1" smtClean="0"/>
              <a:t>gett</a:t>
            </a:r>
            <a:r>
              <a:rPr lang="fr-FR" i="0" dirty="0" smtClean="0"/>
              <a:t> </a:t>
            </a:r>
            <a:r>
              <a:rPr lang="fr-FR" i="0" dirty="0" err="1" smtClean="0"/>
              <a:t>z.B</a:t>
            </a:r>
            <a:r>
              <a:rPr lang="fr-FR" i="0" dirty="0" smtClean="0"/>
              <a:t>. </a:t>
            </a:r>
            <a:r>
              <a:rPr lang="fr-FR" i="0" dirty="0" err="1" smtClean="0"/>
              <a:t>emgesaat</a:t>
            </a:r>
            <a:r>
              <a:rPr lang="fr-FR" i="0" dirty="0" smtClean="0"/>
              <a:t> </a:t>
            </a:r>
            <a:r>
              <a:rPr lang="fr-FR" i="0" dirty="0" err="1" smtClean="0"/>
              <a:t>durch</a:t>
            </a:r>
            <a:r>
              <a:rPr lang="fr-FR" i="0" dirty="0" smtClean="0"/>
              <a:t> </a:t>
            </a:r>
            <a:r>
              <a:rPr lang="fr-FR" i="0" dirty="0" err="1" smtClean="0"/>
              <a:t>Promotioun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enger </a:t>
            </a:r>
            <a:r>
              <a:rPr lang="fr-FR" i="0" dirty="0" err="1" smtClean="0"/>
              <a:t>gesonder</a:t>
            </a:r>
            <a:r>
              <a:rPr lang="fr-FR" i="0" dirty="0" smtClean="0"/>
              <a:t> </a:t>
            </a:r>
            <a:r>
              <a:rPr lang="fr-FR" i="0" dirty="0" err="1" smtClean="0"/>
              <a:t>Ernährung</a:t>
            </a:r>
            <a:r>
              <a:rPr lang="fr-FR" i="0" dirty="0" smtClean="0"/>
              <a:t>, mat </a:t>
            </a:r>
            <a:r>
              <a:rPr lang="fr-FR" i="0" dirty="0" err="1" smtClean="0"/>
              <a:t>e.a</a:t>
            </a:r>
            <a:r>
              <a:rPr lang="fr-FR" i="0" dirty="0" smtClean="0"/>
              <a:t>. </a:t>
            </a:r>
            <a:r>
              <a:rPr lang="fr-FR" i="0" dirty="0" err="1" smtClean="0"/>
              <a:t>regionaler</a:t>
            </a:r>
            <a:r>
              <a:rPr lang="fr-FR" i="0" dirty="0" smtClean="0"/>
              <a:t> </a:t>
            </a:r>
            <a:r>
              <a:rPr lang="fr-FR" i="0" dirty="0" err="1" smtClean="0"/>
              <a:t>Produkter</a:t>
            </a:r>
            <a:r>
              <a:rPr lang="fr-FR" i="0" dirty="0" smtClean="0"/>
              <a:t> </a:t>
            </a:r>
            <a:r>
              <a:rPr lang="fr-FR" i="0" dirty="0" err="1" smtClean="0"/>
              <a:t>durch</a:t>
            </a:r>
            <a:r>
              <a:rPr lang="fr-FR" i="0" dirty="0" smtClean="0"/>
              <a:t> </a:t>
            </a:r>
            <a:r>
              <a:rPr lang="fr-FR" i="0" dirty="0" err="1" smtClean="0"/>
              <a:t>Restopolis</a:t>
            </a:r>
            <a:r>
              <a:rPr lang="fr-FR" i="0" dirty="0" smtClean="0"/>
              <a:t>.</a:t>
            </a:r>
          </a:p>
          <a:p>
            <a:pPr lvl="0"/>
            <a:r>
              <a:rPr lang="fr-FR" i="0" dirty="0" err="1" smtClean="0"/>
              <a:t>Een</a:t>
            </a:r>
            <a:r>
              <a:rPr lang="fr-FR" i="0" dirty="0" smtClean="0"/>
              <a:t> </a:t>
            </a:r>
            <a:r>
              <a:rPr lang="fr-FR" i="0" dirty="0" err="1" smtClean="0"/>
              <a:t>aner</a:t>
            </a:r>
            <a:r>
              <a:rPr lang="fr-FR" i="0" dirty="0" smtClean="0"/>
              <a:t> </a:t>
            </a:r>
            <a:r>
              <a:rPr lang="fr-FR" i="0" dirty="0" err="1" smtClean="0"/>
              <a:t>Beispill</a:t>
            </a:r>
            <a:r>
              <a:rPr lang="fr-FR" i="0" dirty="0" smtClean="0"/>
              <a:t> </a:t>
            </a:r>
            <a:r>
              <a:rPr lang="fr-FR" i="0" dirty="0" err="1" smtClean="0"/>
              <a:t>zum</a:t>
            </a:r>
            <a:r>
              <a:rPr lang="fr-FR" i="0" dirty="0" smtClean="0"/>
              <a:t> </a:t>
            </a:r>
            <a:r>
              <a:rPr lang="fr-FR" b="1" i="0" dirty="0" err="1" smtClean="0"/>
              <a:t>Objektiv</a:t>
            </a:r>
            <a:r>
              <a:rPr lang="fr-FR" b="1" i="0" dirty="0" smtClean="0"/>
              <a:t> 11 </a:t>
            </a:r>
            <a:r>
              <a:rPr lang="fr-FR" b="1" i="0" dirty="0" err="1" smtClean="0"/>
              <a:t>iwert</a:t>
            </a:r>
            <a:r>
              <a:rPr lang="fr-FR" b="1" i="0" dirty="0" smtClean="0"/>
              <a:t> « </a:t>
            </a:r>
            <a:r>
              <a:rPr lang="fr-FR" b="1" i="0" dirty="0" err="1" smtClean="0"/>
              <a:t>Nohalteg</a:t>
            </a:r>
            <a:r>
              <a:rPr lang="fr-FR" b="1" i="0" dirty="0" smtClean="0"/>
              <a:t> </a:t>
            </a:r>
            <a:r>
              <a:rPr lang="fr-FR" b="1" i="0" dirty="0" err="1" smtClean="0"/>
              <a:t>Stiet</a:t>
            </a:r>
            <a:r>
              <a:rPr lang="fr-FR" b="1" i="0" dirty="0" smtClean="0"/>
              <a:t> an </a:t>
            </a:r>
            <a:r>
              <a:rPr lang="fr-FR" b="1" i="0" dirty="0" err="1" smtClean="0"/>
              <a:t>Communautéieten</a:t>
            </a:r>
            <a:r>
              <a:rPr lang="fr-FR" i="0" dirty="0" smtClean="0"/>
              <a:t> ». </a:t>
            </a:r>
            <a:r>
              <a:rPr lang="fr-FR" i="0" dirty="0" err="1" smtClean="0"/>
              <a:t>Ennert</a:t>
            </a:r>
            <a:r>
              <a:rPr lang="fr-FR" i="0" dirty="0" smtClean="0"/>
              <a:t> </a:t>
            </a:r>
            <a:r>
              <a:rPr lang="fr-FR" i="0" dirty="0" err="1" smtClean="0"/>
              <a:t>dësem</a:t>
            </a:r>
            <a:r>
              <a:rPr lang="fr-FR" i="0" dirty="0" smtClean="0"/>
              <a:t> </a:t>
            </a:r>
            <a:r>
              <a:rPr lang="fr-FR" i="0" dirty="0" err="1" smtClean="0"/>
              <a:t>Objektiv</a:t>
            </a:r>
            <a:r>
              <a:rPr lang="fr-FR" i="0" dirty="0" smtClean="0"/>
              <a:t> </a:t>
            </a:r>
            <a:r>
              <a:rPr lang="fr-FR" i="0" dirty="0" err="1" smtClean="0"/>
              <a:t>gëllen</a:t>
            </a:r>
            <a:r>
              <a:rPr lang="fr-FR" i="0" dirty="0" smtClean="0"/>
              <a:t> </a:t>
            </a:r>
            <a:r>
              <a:rPr lang="fr-FR" i="0" dirty="0" err="1" smtClean="0"/>
              <a:t>fir</a:t>
            </a:r>
            <a:r>
              <a:rPr lang="fr-FR" i="0" dirty="0" smtClean="0"/>
              <a:t> </a:t>
            </a:r>
            <a:r>
              <a:rPr lang="fr-FR" i="0" dirty="0" err="1" smtClean="0"/>
              <a:t>Lëtzebuerg</a:t>
            </a:r>
            <a:r>
              <a:rPr lang="fr-FR" i="0" dirty="0" smtClean="0"/>
              <a:t> </a:t>
            </a:r>
            <a:r>
              <a:rPr lang="fr-FR" i="0" dirty="0" err="1" smtClean="0"/>
              <a:t>Zieler</a:t>
            </a:r>
            <a:r>
              <a:rPr lang="fr-FR" i="0" dirty="0" smtClean="0"/>
              <a:t> 11.1 Logement, 11.2 </a:t>
            </a:r>
            <a:r>
              <a:rPr lang="fr-FR" i="0" dirty="0" err="1" smtClean="0"/>
              <a:t>Öffentlechen</a:t>
            </a:r>
            <a:r>
              <a:rPr lang="fr-FR" i="0" dirty="0" smtClean="0"/>
              <a:t> Transport, 11.3 </a:t>
            </a:r>
            <a:r>
              <a:rPr lang="fr-FR" i="0" dirty="0" err="1" smtClean="0"/>
              <a:t>Nohalteg</a:t>
            </a:r>
            <a:r>
              <a:rPr lang="fr-FR" i="0" dirty="0" smtClean="0"/>
              <a:t> </a:t>
            </a:r>
            <a:r>
              <a:rPr lang="fr-FR" i="0" dirty="0" err="1" smtClean="0"/>
              <a:t>Urbanisatioun</a:t>
            </a:r>
            <a:r>
              <a:rPr lang="fr-FR" i="0" dirty="0" smtClean="0"/>
              <a:t>, </a:t>
            </a:r>
            <a:r>
              <a:rPr lang="fr-FR" i="0" dirty="0" err="1" smtClean="0"/>
              <a:t>Planificatioun</a:t>
            </a:r>
            <a:r>
              <a:rPr lang="fr-FR" i="0" dirty="0" smtClean="0"/>
              <a:t> an </a:t>
            </a:r>
            <a:r>
              <a:rPr lang="fr-FR" i="0" dirty="0" err="1" smtClean="0"/>
              <a:t>partizipativ</a:t>
            </a:r>
            <a:r>
              <a:rPr lang="fr-FR" i="0" dirty="0" smtClean="0"/>
              <a:t> </a:t>
            </a:r>
            <a:r>
              <a:rPr lang="fr-FR" i="0" dirty="0" err="1" smtClean="0"/>
              <a:t>Gestioun</a:t>
            </a:r>
            <a:r>
              <a:rPr lang="fr-FR" i="0" dirty="0" smtClean="0"/>
              <a:t> an 1.4 </a:t>
            </a:r>
            <a:r>
              <a:rPr lang="fr-FR" i="0" dirty="0" err="1" smtClean="0"/>
              <a:t>Préservatioun</a:t>
            </a:r>
            <a:r>
              <a:rPr lang="fr-FR" i="0" dirty="0" smtClean="0"/>
              <a:t> </a:t>
            </a:r>
            <a:r>
              <a:rPr lang="fr-FR" i="0" dirty="0" err="1" smtClean="0"/>
              <a:t>vum</a:t>
            </a:r>
            <a:r>
              <a:rPr lang="fr-FR" i="0" dirty="0" smtClean="0"/>
              <a:t> Patrimoine culturel a naturel  </a:t>
            </a:r>
          </a:p>
          <a:p>
            <a:pPr lvl="0"/>
            <a:r>
              <a:rPr lang="fr-FR" i="0" dirty="0" err="1" smtClean="0"/>
              <a:t>Emsetzung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</a:t>
            </a:r>
            <a:r>
              <a:rPr lang="fr-FR" i="0" dirty="0" err="1" smtClean="0"/>
              <a:t>dësen</a:t>
            </a:r>
            <a:r>
              <a:rPr lang="fr-FR" i="0" dirty="0" smtClean="0"/>
              <a:t> </a:t>
            </a:r>
            <a:r>
              <a:rPr lang="fr-FR" i="0" dirty="0" err="1" smtClean="0"/>
              <a:t>Zieler</a:t>
            </a:r>
            <a:r>
              <a:rPr lang="fr-FR" i="0" dirty="0" smtClean="0"/>
              <a:t> </a:t>
            </a:r>
            <a:r>
              <a:rPr lang="fr-FR" i="0" dirty="0" err="1" smtClean="0"/>
              <a:t>viséieren</a:t>
            </a:r>
            <a:r>
              <a:rPr lang="fr-FR" i="0" dirty="0" smtClean="0"/>
              <a:t> Lutte </a:t>
            </a:r>
            <a:r>
              <a:rPr lang="fr-FR" i="0" dirty="0" err="1" smtClean="0"/>
              <a:t>géint</a:t>
            </a:r>
            <a:r>
              <a:rPr lang="fr-FR" i="0" dirty="0" smtClean="0"/>
              <a:t> </a:t>
            </a:r>
            <a:r>
              <a:rPr lang="fr-FR" i="0" dirty="0" err="1" smtClean="0"/>
              <a:t>Fragmentatioun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</a:t>
            </a:r>
            <a:r>
              <a:rPr lang="fr-FR" i="0" dirty="0" err="1" smtClean="0"/>
              <a:t>eiesem</a:t>
            </a:r>
            <a:r>
              <a:rPr lang="fr-FR" i="0" dirty="0" smtClean="0"/>
              <a:t> Territoire an den </a:t>
            </a:r>
            <a:r>
              <a:rPr lang="fr-FR" i="0" dirty="0" err="1" smtClean="0"/>
              <a:t>Buedemverbrauch</a:t>
            </a:r>
            <a:r>
              <a:rPr lang="fr-FR" i="0" dirty="0" smtClean="0"/>
              <a:t> </a:t>
            </a:r>
            <a:r>
              <a:rPr lang="fr-FR" i="0" dirty="0" err="1" smtClean="0"/>
              <a:t>als</a:t>
            </a:r>
            <a:r>
              <a:rPr lang="fr-FR" i="0" dirty="0" smtClean="0"/>
              <a:t> </a:t>
            </a:r>
            <a:r>
              <a:rPr lang="fr-FR" i="0" dirty="0" err="1" smtClean="0"/>
              <a:t>Rekatioun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</a:t>
            </a:r>
            <a:r>
              <a:rPr lang="fr-FR" i="0" dirty="0" err="1" smtClean="0"/>
              <a:t>eiser</a:t>
            </a:r>
            <a:r>
              <a:rPr lang="fr-FR" i="0" dirty="0" smtClean="0"/>
              <a:t> </a:t>
            </a:r>
            <a:r>
              <a:rPr lang="fr-FR" i="0" dirty="0" err="1" smtClean="0"/>
              <a:t>dynamescher</a:t>
            </a:r>
            <a:r>
              <a:rPr lang="fr-FR" i="0" dirty="0" smtClean="0"/>
              <a:t> </a:t>
            </a:r>
            <a:r>
              <a:rPr lang="fr-FR" i="0" dirty="0" err="1" smtClean="0"/>
              <a:t>Demographie</a:t>
            </a:r>
            <a:r>
              <a:rPr lang="fr-FR" i="0" dirty="0" smtClean="0"/>
              <a:t> et den </a:t>
            </a:r>
            <a:r>
              <a:rPr lang="fr-FR" i="0" dirty="0" err="1" smtClean="0"/>
              <a:t>negativen</a:t>
            </a:r>
            <a:r>
              <a:rPr lang="fr-FR" i="0" dirty="0" smtClean="0"/>
              <a:t> </a:t>
            </a:r>
            <a:r>
              <a:rPr lang="fr-FR" i="0" dirty="0" err="1" smtClean="0"/>
              <a:t>Impakter</a:t>
            </a:r>
            <a:r>
              <a:rPr lang="fr-FR" i="0" dirty="0" smtClean="0"/>
              <a:t> op </a:t>
            </a:r>
            <a:r>
              <a:rPr lang="fr-FR" i="0" dirty="0" err="1" smtClean="0"/>
              <a:t>Biodiversitéit</a:t>
            </a:r>
            <a:r>
              <a:rPr lang="fr-FR" i="0" dirty="0" smtClean="0"/>
              <a:t> an </a:t>
            </a:r>
            <a:r>
              <a:rPr lang="fr-FR" i="0" dirty="0" err="1" smtClean="0"/>
              <a:t>Ecosystemer</a:t>
            </a:r>
            <a:endParaRPr lang="fr-FR" i="0" dirty="0" smtClean="0"/>
          </a:p>
          <a:p>
            <a:pPr lvl="0"/>
            <a:endParaRPr lang="fr-FR" i="0" dirty="0" smtClean="0"/>
          </a:p>
          <a:p>
            <a:pPr lvl="0"/>
            <a:r>
              <a:rPr lang="fr-FR" i="0" dirty="0" err="1" smtClean="0"/>
              <a:t>Weider</a:t>
            </a:r>
            <a:r>
              <a:rPr lang="fr-FR" i="0" dirty="0" smtClean="0"/>
              <a:t> </a:t>
            </a:r>
            <a:r>
              <a:rPr lang="fr-FR" i="0" dirty="0" err="1" smtClean="0"/>
              <a:t>geet</a:t>
            </a:r>
            <a:r>
              <a:rPr lang="fr-FR" i="0" dirty="0" smtClean="0"/>
              <a:t> et mat der </a:t>
            </a:r>
            <a:r>
              <a:rPr lang="fr-FR" i="0" dirty="0" err="1" smtClean="0"/>
              <a:t>Beschreiung</a:t>
            </a:r>
            <a:r>
              <a:rPr lang="fr-FR" i="0" dirty="0" smtClean="0"/>
              <a:t> </a:t>
            </a:r>
            <a:r>
              <a:rPr lang="fr-FR" i="0" dirty="0" err="1" smtClean="0"/>
              <a:t>vun</a:t>
            </a:r>
            <a:r>
              <a:rPr lang="fr-FR" i="0" dirty="0" smtClean="0"/>
              <a:t> den </a:t>
            </a:r>
            <a:r>
              <a:rPr lang="fr-FR" i="0" dirty="0" err="1" smtClean="0"/>
              <a:t>Mossnâmen</a:t>
            </a:r>
            <a:r>
              <a:rPr lang="fr-FR" i="0" dirty="0" smtClean="0"/>
              <a:t> </a:t>
            </a:r>
            <a:r>
              <a:rPr lang="fr-FR" i="0" dirty="0" err="1" smtClean="0"/>
              <a:t>déi</a:t>
            </a:r>
            <a:r>
              <a:rPr lang="fr-FR" i="0" dirty="0" smtClean="0"/>
              <a:t> </a:t>
            </a:r>
            <a:r>
              <a:rPr lang="fr-FR" i="0" dirty="0" err="1" smtClean="0"/>
              <a:t>Lëtzebuerg</a:t>
            </a:r>
            <a:r>
              <a:rPr lang="fr-FR" i="0" dirty="0" smtClean="0"/>
              <a:t> bis </a:t>
            </a:r>
            <a:r>
              <a:rPr lang="fr-FR" i="0" dirty="0" err="1" smtClean="0"/>
              <a:t>elo</a:t>
            </a:r>
            <a:r>
              <a:rPr lang="fr-FR" i="0" dirty="0" smtClean="0"/>
              <a:t> </a:t>
            </a:r>
            <a:r>
              <a:rPr lang="fr-FR" i="0" dirty="0" err="1" smtClean="0"/>
              <a:t>geholl</a:t>
            </a:r>
            <a:r>
              <a:rPr lang="fr-FR" i="0" dirty="0" smtClean="0"/>
              <a:t> </a:t>
            </a:r>
            <a:r>
              <a:rPr lang="fr-FR" i="0" dirty="0" err="1" smtClean="0"/>
              <a:t>huet</a:t>
            </a:r>
            <a:r>
              <a:rPr lang="fr-FR" i="0" dirty="0" smtClean="0"/>
              <a:t>, </a:t>
            </a:r>
            <a:r>
              <a:rPr lang="fr-FR" i="0" dirty="0" err="1" smtClean="0"/>
              <a:t>liesen</a:t>
            </a:r>
            <a:r>
              <a:rPr lang="fr-FR" i="0" dirty="0" smtClean="0"/>
              <a:t>. An </a:t>
            </a:r>
            <a:r>
              <a:rPr lang="fr-FR" i="0" dirty="0" err="1" smtClean="0"/>
              <a:t>eng</a:t>
            </a:r>
            <a:r>
              <a:rPr lang="fr-FR" i="0" dirty="0" smtClean="0"/>
              <a:t> </a:t>
            </a:r>
            <a:r>
              <a:rPr lang="fr-FR" i="0" dirty="0" err="1" smtClean="0"/>
              <a:t>Iwerléeung</a:t>
            </a:r>
            <a:r>
              <a:rPr lang="fr-FR" i="0" dirty="0" smtClean="0"/>
              <a:t> </a:t>
            </a:r>
            <a:r>
              <a:rPr lang="fr-FR" i="0" dirty="0" err="1" smtClean="0"/>
              <a:t>zu</a:t>
            </a:r>
            <a:r>
              <a:rPr lang="fr-FR" i="0" dirty="0" smtClean="0"/>
              <a:t> den </a:t>
            </a:r>
            <a:r>
              <a:rPr lang="fr-FR" i="0" dirty="0" err="1" smtClean="0"/>
              <a:t>neidegen</a:t>
            </a:r>
            <a:r>
              <a:rPr lang="fr-FR" i="0" dirty="0" smtClean="0"/>
              <a:t> </a:t>
            </a:r>
            <a:r>
              <a:rPr lang="fr-FR" i="0" dirty="0" err="1" smtClean="0"/>
              <a:t>Indikateuren</a:t>
            </a:r>
            <a:r>
              <a:rPr lang="fr-FR" i="0" dirty="0" smtClean="0"/>
              <a:t>. </a:t>
            </a:r>
          </a:p>
          <a:p>
            <a:endParaRPr lang="fr-FR" i="0" dirty="0" smtClean="0"/>
          </a:p>
          <a:p>
            <a:r>
              <a:rPr lang="fr-FR" i="0" dirty="0" smtClean="0"/>
              <a:t>Am </a:t>
            </a:r>
            <a:r>
              <a:rPr lang="fr-FR" i="0" dirty="0" err="1" smtClean="0"/>
              <a:t>Kapitel</a:t>
            </a:r>
            <a:r>
              <a:rPr lang="fr-FR" i="0" dirty="0" smtClean="0"/>
              <a:t> 3 as </a:t>
            </a:r>
            <a:r>
              <a:rPr lang="fr-FR" i="0" dirty="0" err="1" smtClean="0"/>
              <a:t>eng</a:t>
            </a:r>
            <a:r>
              <a:rPr lang="fr-FR" i="0" dirty="0" smtClean="0"/>
              <a:t> Analyse </a:t>
            </a:r>
            <a:r>
              <a:rPr lang="fr-FR" i="0" dirty="0" err="1" smtClean="0"/>
              <a:t>gemach</a:t>
            </a:r>
            <a:r>
              <a:rPr lang="fr-FR" i="0" dirty="0" smtClean="0"/>
              <a:t> gin </a:t>
            </a:r>
            <a:r>
              <a:rPr lang="fr-FR" i="0" dirty="0" err="1" smtClean="0"/>
              <a:t>iwert</a:t>
            </a:r>
            <a:r>
              <a:rPr lang="fr-FR" i="0" dirty="0" smtClean="0"/>
              <a:t> </a:t>
            </a:r>
            <a:r>
              <a:rPr lang="fr-FR" i="0" dirty="0" err="1" smtClean="0"/>
              <a:t>Perpektiven</a:t>
            </a:r>
            <a:r>
              <a:rPr lang="fr-FR" i="0" dirty="0" smtClean="0"/>
              <a:t> an </a:t>
            </a:r>
            <a:r>
              <a:rPr lang="fr-FR" i="0" dirty="0" err="1" smtClean="0"/>
              <a:t>Stratégien</a:t>
            </a:r>
            <a:r>
              <a:rPr lang="fr-FR" i="0" dirty="0" smtClean="0"/>
              <a:t> </a:t>
            </a:r>
            <a:r>
              <a:rPr lang="fr-FR" i="0" dirty="0" err="1" smtClean="0"/>
              <a:t>déi</a:t>
            </a:r>
            <a:r>
              <a:rPr lang="fr-FR" i="0" dirty="0" smtClean="0"/>
              <a:t> </a:t>
            </a:r>
            <a:r>
              <a:rPr lang="fr-FR" i="0" dirty="0" err="1" smtClean="0"/>
              <a:t>Lëtzbuerg</a:t>
            </a:r>
            <a:r>
              <a:rPr lang="fr-FR" i="0" dirty="0" smtClean="0"/>
              <a:t> </a:t>
            </a:r>
            <a:r>
              <a:rPr lang="fr-FR" i="0" dirty="0" err="1" smtClean="0"/>
              <a:t>huet</a:t>
            </a:r>
            <a:r>
              <a:rPr lang="fr-FR" i="0" dirty="0" smtClean="0"/>
              <a:t> </a:t>
            </a:r>
            <a:r>
              <a:rPr lang="fr-FR" i="0" dirty="0" err="1" smtClean="0"/>
              <a:t>oder</a:t>
            </a:r>
            <a:r>
              <a:rPr lang="fr-FR" i="0" dirty="0" smtClean="0"/>
              <a:t> </a:t>
            </a:r>
            <a:r>
              <a:rPr lang="fr-FR" i="0" dirty="0" err="1" smtClean="0"/>
              <a:t>sech</a:t>
            </a:r>
            <a:r>
              <a:rPr lang="fr-FR" i="0" dirty="0" smtClean="0"/>
              <a:t> </a:t>
            </a:r>
            <a:r>
              <a:rPr lang="fr-FR" i="0" dirty="0" err="1" smtClean="0"/>
              <a:t>muss</a:t>
            </a:r>
            <a:r>
              <a:rPr lang="fr-FR" i="0" dirty="0" smtClean="0"/>
              <a:t> gin </a:t>
            </a:r>
            <a:r>
              <a:rPr lang="fr-FR" i="0" dirty="0" err="1" smtClean="0"/>
              <a:t>fir</a:t>
            </a:r>
            <a:r>
              <a:rPr lang="fr-FR" i="0" dirty="0" smtClean="0"/>
              <a:t>  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51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 err="1" smtClean="0"/>
              <a:t>Kapitel</a:t>
            </a:r>
            <a:r>
              <a:rPr lang="en-US" dirty="0" smtClean="0"/>
              <a:t> 3 as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gemach</a:t>
            </a:r>
            <a:r>
              <a:rPr lang="en-US" dirty="0" smtClean="0"/>
              <a:t> gin </a:t>
            </a:r>
            <a:r>
              <a:rPr lang="en-US" dirty="0" err="1" smtClean="0"/>
              <a:t>iwert</a:t>
            </a:r>
            <a:r>
              <a:rPr lang="en-US" dirty="0" smtClean="0"/>
              <a:t> </a:t>
            </a:r>
            <a:r>
              <a:rPr lang="en-US" dirty="0" err="1" smtClean="0"/>
              <a:t>Perpektiven</a:t>
            </a:r>
            <a:r>
              <a:rPr lang="en-US" dirty="0" smtClean="0"/>
              <a:t> an </a:t>
            </a:r>
            <a:r>
              <a:rPr lang="en-US" dirty="0" err="1" smtClean="0"/>
              <a:t>Stratégien</a:t>
            </a:r>
            <a:r>
              <a:rPr lang="en-US" dirty="0" smtClean="0"/>
              <a:t> </a:t>
            </a:r>
            <a:r>
              <a:rPr lang="en-US" dirty="0" err="1" smtClean="0"/>
              <a:t>déi</a:t>
            </a:r>
            <a:r>
              <a:rPr lang="en-US" dirty="0" smtClean="0"/>
              <a:t> </a:t>
            </a:r>
            <a:r>
              <a:rPr lang="en-US" dirty="0" err="1" smtClean="0"/>
              <a:t>Lëtzbuerg</a:t>
            </a:r>
            <a:r>
              <a:rPr lang="en-US" dirty="0" smtClean="0"/>
              <a:t> </a:t>
            </a:r>
            <a:r>
              <a:rPr lang="en-US" dirty="0" err="1" smtClean="0"/>
              <a:t>huet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sech</a:t>
            </a:r>
            <a:r>
              <a:rPr lang="en-US" dirty="0" smtClean="0"/>
              <a:t> muss gin fir </a:t>
            </a:r>
            <a:r>
              <a:rPr lang="en-US" dirty="0" err="1" smtClean="0"/>
              <a:t>éen</a:t>
            </a:r>
            <a:r>
              <a:rPr lang="en-US" dirty="0" smtClean="0"/>
              <a:t> </a:t>
            </a:r>
            <a:r>
              <a:rPr lang="en-US" dirty="0" err="1" smtClean="0"/>
              <a:t>nohaltegt</a:t>
            </a:r>
            <a:r>
              <a:rPr lang="en-US" dirty="0" smtClean="0"/>
              <a:t> </a:t>
            </a:r>
            <a:r>
              <a:rPr lang="en-US" dirty="0" err="1" smtClean="0"/>
              <a:t>Lëtzebuerg</a:t>
            </a:r>
            <a:r>
              <a:rPr lang="en-US" dirty="0" smtClean="0"/>
              <a:t>: </a:t>
            </a:r>
          </a:p>
          <a:p>
            <a:endParaRPr lang="fr-FR" dirty="0" smtClean="0"/>
          </a:p>
          <a:p>
            <a:r>
              <a:rPr lang="fr-FR" dirty="0" smtClean="0"/>
              <a:t>An </a:t>
            </a:r>
            <a:r>
              <a:rPr lang="fr-FR" dirty="0" err="1" smtClean="0"/>
              <a:t>dësem</a:t>
            </a:r>
            <a:r>
              <a:rPr lang="fr-FR" dirty="0" smtClean="0"/>
              <a:t> </a:t>
            </a:r>
            <a:r>
              <a:rPr lang="fr-FR" dirty="0" err="1" smtClean="0"/>
              <a:t>Grafik</a:t>
            </a:r>
            <a:r>
              <a:rPr lang="fr-FR" dirty="0" smtClean="0"/>
              <a:t> </a:t>
            </a:r>
            <a:r>
              <a:rPr lang="fr-FR" dirty="0" err="1" smtClean="0"/>
              <a:t>wëll</a:t>
            </a:r>
            <a:r>
              <a:rPr lang="fr-FR" dirty="0" smtClean="0"/>
              <a:t> drop </a:t>
            </a:r>
            <a:r>
              <a:rPr lang="fr-FR" dirty="0" err="1" smtClean="0"/>
              <a:t>hingewissen</a:t>
            </a:r>
            <a:r>
              <a:rPr lang="fr-FR" dirty="0" smtClean="0"/>
              <a:t> gin, </a:t>
            </a:r>
            <a:r>
              <a:rPr lang="fr-FR" dirty="0" err="1" smtClean="0"/>
              <a:t>dass</a:t>
            </a:r>
            <a:r>
              <a:rPr lang="fr-FR" dirty="0" smtClean="0"/>
              <a:t> et net </a:t>
            </a:r>
            <a:r>
              <a:rPr lang="fr-FR" dirty="0" err="1" smtClean="0"/>
              <a:t>duer</a:t>
            </a:r>
            <a:r>
              <a:rPr lang="fr-FR" dirty="0" smtClean="0"/>
              <a:t> </a:t>
            </a:r>
            <a:r>
              <a:rPr lang="fr-FR" dirty="0" err="1" smtClean="0"/>
              <a:t>geet</a:t>
            </a:r>
            <a:r>
              <a:rPr lang="fr-FR" dirty="0" smtClean="0"/>
              <a:t>, mat </a:t>
            </a:r>
            <a:r>
              <a:rPr lang="fr-FR" dirty="0" err="1" smtClean="0"/>
              <a:t>sektoriell</a:t>
            </a:r>
            <a:r>
              <a:rPr lang="fr-FR" dirty="0" smtClean="0"/>
              <a:t> </a:t>
            </a:r>
            <a:r>
              <a:rPr lang="fr-FR" dirty="0" err="1" smtClean="0"/>
              <a:t>Politiken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handelen</a:t>
            </a:r>
            <a:r>
              <a:rPr lang="fr-FR" dirty="0" smtClean="0"/>
              <a:t>, </a:t>
            </a:r>
            <a:r>
              <a:rPr lang="fr-FR" dirty="0" err="1" smtClean="0"/>
              <a:t>mé</a:t>
            </a:r>
            <a:r>
              <a:rPr lang="fr-FR" dirty="0" smtClean="0"/>
              <a:t> et </a:t>
            </a:r>
            <a:r>
              <a:rPr lang="fr-FR" dirty="0" err="1" smtClean="0"/>
              <a:t>brauch</a:t>
            </a:r>
            <a:r>
              <a:rPr lang="fr-FR" dirty="0" smtClean="0"/>
              <a:t> </a:t>
            </a:r>
            <a:r>
              <a:rPr lang="fr-FR" dirty="0" err="1" smtClean="0"/>
              <a:t>éen</a:t>
            </a:r>
            <a:r>
              <a:rPr lang="fr-FR" dirty="0" smtClean="0"/>
              <a:t> </a:t>
            </a:r>
            <a:r>
              <a:rPr lang="fr-FR" dirty="0" err="1" smtClean="0"/>
              <a:t>Politiken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all </a:t>
            </a:r>
            <a:r>
              <a:rPr lang="fr-FR" dirty="0" err="1" smtClean="0"/>
              <a:t>Défi’en</a:t>
            </a:r>
            <a:r>
              <a:rPr lang="fr-FR" dirty="0" smtClean="0"/>
              <a:t> an all </a:t>
            </a:r>
            <a:r>
              <a:rPr lang="fr-FR" dirty="0" err="1" smtClean="0"/>
              <a:t>Nohaltegkéetschantier’en</a:t>
            </a:r>
            <a:r>
              <a:rPr lang="fr-FR" dirty="0" smtClean="0"/>
              <a:t> </a:t>
            </a:r>
            <a:r>
              <a:rPr lang="fr-FR" dirty="0" err="1" smtClean="0"/>
              <a:t>berücksichtegen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Emsetzung</a:t>
            </a:r>
            <a:r>
              <a:rPr lang="fr-FR" dirty="0" smtClean="0"/>
              <a:t> </a:t>
            </a:r>
            <a:r>
              <a:rPr lang="fr-FR" dirty="0" err="1" smtClean="0"/>
              <a:t>vum</a:t>
            </a:r>
            <a:r>
              <a:rPr lang="fr-FR" dirty="0" smtClean="0"/>
              <a:t> Agenda 2030 </a:t>
            </a:r>
            <a:r>
              <a:rPr lang="fr-FR" dirty="0" err="1" smtClean="0"/>
              <a:t>gett</a:t>
            </a:r>
            <a:r>
              <a:rPr lang="fr-FR" dirty="0" smtClean="0"/>
              <a:t> </a:t>
            </a:r>
            <a:r>
              <a:rPr lang="fr-FR" dirty="0" err="1" smtClean="0"/>
              <a:t>Opportunitéit</a:t>
            </a:r>
            <a:r>
              <a:rPr lang="fr-FR" dirty="0" smtClean="0"/>
              <a:t> </a:t>
            </a:r>
            <a:r>
              <a:rPr lang="fr-FR" dirty="0" err="1" smtClean="0"/>
              <a:t>eis</a:t>
            </a:r>
            <a:r>
              <a:rPr lang="fr-FR" dirty="0" smtClean="0"/>
              <a:t> </a:t>
            </a:r>
            <a:r>
              <a:rPr lang="fr-FR" dirty="0" err="1" smtClean="0"/>
              <a:t>Défi’en</a:t>
            </a:r>
            <a:r>
              <a:rPr lang="fr-FR" dirty="0" smtClean="0"/>
              <a:t> </a:t>
            </a:r>
            <a:r>
              <a:rPr lang="fr-FR" dirty="0" err="1" smtClean="0"/>
              <a:t>kohärent</a:t>
            </a:r>
            <a:r>
              <a:rPr lang="fr-FR" dirty="0" smtClean="0"/>
              <a:t> </a:t>
            </a:r>
            <a:r>
              <a:rPr lang="fr-FR" dirty="0" err="1" smtClean="0"/>
              <a:t>unzegoen</a:t>
            </a:r>
            <a:r>
              <a:rPr lang="fr-FR" dirty="0" smtClean="0"/>
              <a:t>; </a:t>
            </a:r>
            <a:r>
              <a:rPr lang="fr-FR" dirty="0" err="1" smtClean="0"/>
              <a:t>Défi’en</a:t>
            </a:r>
            <a:r>
              <a:rPr lang="fr-FR" dirty="0" smtClean="0"/>
              <a:t> </a:t>
            </a:r>
            <a:r>
              <a:rPr lang="fr-FR" dirty="0" err="1" smtClean="0"/>
              <a:t>wéi</a:t>
            </a:r>
            <a:r>
              <a:rPr lang="fr-FR" dirty="0" smtClean="0"/>
              <a:t> </a:t>
            </a:r>
            <a:r>
              <a:rPr lang="fr-FR" dirty="0" err="1" smtClean="0"/>
              <a:t>z.B</a:t>
            </a:r>
            <a:r>
              <a:rPr lang="fr-FR" dirty="0" smtClean="0"/>
              <a:t>. </a:t>
            </a:r>
            <a:r>
              <a:rPr lang="fr-FR" dirty="0" err="1" smtClean="0"/>
              <a:t>eis</a:t>
            </a:r>
            <a:r>
              <a:rPr lang="fr-FR" dirty="0" smtClean="0"/>
              <a:t> </a:t>
            </a:r>
            <a:r>
              <a:rPr lang="fr-FR" dirty="0" err="1" smtClean="0"/>
              <a:t>dynamesch</a:t>
            </a:r>
            <a:r>
              <a:rPr lang="fr-FR" dirty="0" smtClean="0"/>
              <a:t> </a:t>
            </a:r>
            <a:r>
              <a:rPr lang="fr-FR" dirty="0" err="1" smtClean="0"/>
              <a:t>demografesch</a:t>
            </a:r>
            <a:r>
              <a:rPr lang="fr-FR" dirty="0" smtClean="0"/>
              <a:t> </a:t>
            </a:r>
            <a:r>
              <a:rPr lang="fr-FR" dirty="0" err="1" smtClean="0"/>
              <a:t>Entwëcklung</a:t>
            </a:r>
            <a:r>
              <a:rPr lang="fr-FR" dirty="0" smtClean="0"/>
              <a:t>,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natirlech</a:t>
            </a:r>
            <a:r>
              <a:rPr lang="fr-FR" dirty="0" smtClean="0"/>
              <a:t> </a:t>
            </a:r>
            <a:r>
              <a:rPr lang="fr-FR" dirty="0" err="1" smtClean="0"/>
              <a:t>éen</a:t>
            </a:r>
            <a:r>
              <a:rPr lang="fr-FR" dirty="0" smtClean="0"/>
              <a:t> </a:t>
            </a:r>
            <a:r>
              <a:rPr lang="fr-FR" dirty="0" err="1" smtClean="0"/>
              <a:t>Impakt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 op </a:t>
            </a:r>
            <a:r>
              <a:rPr lang="fr-FR" dirty="0" err="1" smtClean="0"/>
              <a:t>Inclusioun</a:t>
            </a:r>
            <a:r>
              <a:rPr lang="fr-FR" dirty="0" smtClean="0"/>
              <a:t> an </a:t>
            </a:r>
            <a:r>
              <a:rPr lang="fr-FR" dirty="0" err="1" smtClean="0"/>
              <a:t>Educatioun</a:t>
            </a:r>
            <a:r>
              <a:rPr lang="fr-FR" dirty="0" smtClean="0"/>
              <a:t>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op </a:t>
            </a:r>
            <a:r>
              <a:rPr lang="fr-FR" dirty="0" err="1" smtClean="0"/>
              <a:t>eis</a:t>
            </a:r>
            <a:r>
              <a:rPr lang="fr-FR" dirty="0" smtClean="0"/>
              <a:t> Economie an </a:t>
            </a:r>
            <a:r>
              <a:rPr lang="fr-FR" dirty="0" err="1" smtClean="0"/>
              <a:t>eisen</a:t>
            </a:r>
            <a:r>
              <a:rPr lang="fr-FR" dirty="0" smtClean="0"/>
              <a:t> </a:t>
            </a:r>
            <a:r>
              <a:rPr lang="fr-FR" dirty="0" err="1" smtClean="0"/>
              <a:t>Arbeschtsmaart</a:t>
            </a:r>
            <a:r>
              <a:rPr lang="fr-FR" dirty="0" smtClean="0"/>
              <a:t>, </a:t>
            </a:r>
            <a:r>
              <a:rPr lang="fr-FR" dirty="0" err="1" smtClean="0"/>
              <a:t>grad</a:t>
            </a:r>
            <a:r>
              <a:rPr lang="fr-FR" dirty="0" smtClean="0"/>
              <a:t> </a:t>
            </a:r>
            <a:r>
              <a:rPr lang="fr-FR" dirty="0" err="1" smtClean="0"/>
              <a:t>wéi</a:t>
            </a:r>
            <a:r>
              <a:rPr lang="fr-FR" dirty="0" smtClean="0"/>
              <a:t> op </a:t>
            </a:r>
            <a:r>
              <a:rPr lang="fr-FR" dirty="0" err="1" smtClean="0"/>
              <a:t>eisen</a:t>
            </a:r>
            <a:r>
              <a:rPr lang="fr-FR" dirty="0" smtClean="0"/>
              <a:t> </a:t>
            </a:r>
            <a:r>
              <a:rPr lang="fr-FR" dirty="0" err="1" smtClean="0"/>
              <a:t>Buedemverbrauch</a:t>
            </a:r>
            <a:r>
              <a:rPr lang="fr-FR" dirty="0" smtClean="0"/>
              <a:t> an </a:t>
            </a:r>
            <a:r>
              <a:rPr lang="fr-FR" dirty="0" err="1" smtClean="0"/>
              <a:t>eis</a:t>
            </a:r>
            <a:r>
              <a:rPr lang="fr-FR" dirty="0" smtClean="0"/>
              <a:t> CO2 </a:t>
            </a:r>
            <a:r>
              <a:rPr lang="fr-FR" dirty="0" err="1" smtClean="0"/>
              <a:t>Emissiounen</a:t>
            </a:r>
            <a:r>
              <a:rPr lang="fr-FR" dirty="0" smtClean="0"/>
              <a:t>, </a:t>
            </a:r>
            <a:r>
              <a:rPr lang="fr-FR" dirty="0" err="1" smtClean="0"/>
              <a:t>also</a:t>
            </a:r>
            <a:r>
              <a:rPr lang="fr-FR" dirty="0" smtClean="0"/>
              <a:t> den </a:t>
            </a:r>
            <a:r>
              <a:rPr lang="fr-FR" dirty="0" err="1" smtClean="0"/>
              <a:t>Klimaschutz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Aner</a:t>
            </a:r>
            <a:r>
              <a:rPr lang="fr-FR" dirty="0" smtClean="0"/>
              <a:t> </a:t>
            </a:r>
            <a:r>
              <a:rPr lang="fr-FR" dirty="0" err="1" smtClean="0"/>
              <a:t>Herausfuederungen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3ten </a:t>
            </a:r>
            <a:r>
              <a:rPr lang="fr-FR" dirty="0" err="1" smtClean="0"/>
              <a:t>Kapitel</a:t>
            </a:r>
            <a:r>
              <a:rPr lang="fr-FR" dirty="0" smtClean="0"/>
              <a:t> </a:t>
            </a:r>
            <a:r>
              <a:rPr lang="fr-FR" dirty="0" err="1" smtClean="0"/>
              <a:t>identifizéiert</a:t>
            </a:r>
            <a:r>
              <a:rPr lang="fr-FR" dirty="0" smtClean="0"/>
              <a:t> gin sin, sin: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Diversitéit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Populatioun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hei</a:t>
            </a:r>
            <a:r>
              <a:rPr lang="fr-FR" dirty="0" smtClean="0"/>
              <a:t> </a:t>
            </a:r>
            <a:r>
              <a:rPr lang="fr-FR" dirty="0" err="1" smtClean="0"/>
              <a:t>wunnt</a:t>
            </a:r>
            <a:r>
              <a:rPr lang="fr-FR" dirty="0" smtClean="0"/>
              <a:t>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hei</a:t>
            </a:r>
            <a:r>
              <a:rPr lang="fr-FR" dirty="0" smtClean="0"/>
              <a:t> </a:t>
            </a:r>
            <a:r>
              <a:rPr lang="fr-FR" dirty="0" err="1" smtClean="0"/>
              <a:t>schafft</a:t>
            </a:r>
            <a:r>
              <a:rPr lang="fr-FR" dirty="0" smtClean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Oofhängegkéet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Economie vis-à-vis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engerm</a:t>
            </a:r>
            <a:r>
              <a:rPr lang="fr-FR" dirty="0" smtClean="0"/>
              <a:t> </a:t>
            </a:r>
            <a:r>
              <a:rPr lang="fr-FR" dirty="0" err="1" smtClean="0"/>
              <a:t>bestëmmten</a:t>
            </a:r>
            <a:r>
              <a:rPr lang="fr-FR" dirty="0" smtClean="0"/>
              <a:t> </a:t>
            </a:r>
            <a:r>
              <a:rPr lang="fr-FR" dirty="0" err="1" smtClean="0"/>
              <a:t>Sekteur</a:t>
            </a:r>
            <a:r>
              <a:rPr lang="fr-FR" dirty="0" smtClean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den </a:t>
            </a:r>
            <a:r>
              <a:rPr lang="fr-FR" dirty="0" err="1" smtClean="0"/>
              <a:t>Drock</a:t>
            </a:r>
            <a:r>
              <a:rPr lang="fr-FR" dirty="0" smtClean="0"/>
              <a:t> op </a:t>
            </a:r>
            <a:r>
              <a:rPr lang="fr-FR" dirty="0" err="1" smtClean="0"/>
              <a:t>eis</a:t>
            </a:r>
            <a:r>
              <a:rPr lang="fr-FR" dirty="0" smtClean="0"/>
              <a:t> </a:t>
            </a:r>
            <a:r>
              <a:rPr lang="fr-FR" dirty="0" err="1" smtClean="0"/>
              <a:t>Emwelt</a:t>
            </a:r>
            <a:r>
              <a:rPr lang="fr-FR" dirty="0" smtClean="0"/>
              <a:t> an den </a:t>
            </a:r>
            <a:r>
              <a:rPr lang="fr-FR" dirty="0" err="1" smtClean="0"/>
              <a:t>Klima</a:t>
            </a:r>
            <a:r>
              <a:rPr lang="fr-FR" dirty="0" smtClean="0"/>
              <a:t>.  </a:t>
            </a:r>
          </a:p>
          <a:p>
            <a:endParaRPr lang="fr-FR" dirty="0" smtClean="0"/>
          </a:p>
          <a:p>
            <a:r>
              <a:rPr lang="fr-FR" dirty="0" smtClean="0"/>
              <a:t>Op der Sait 5 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Présentatioun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dir</a:t>
            </a:r>
            <a:r>
              <a:rPr lang="fr-FR" dirty="0" smtClean="0"/>
              <a:t> </a:t>
            </a:r>
            <a:r>
              <a:rPr lang="fr-FR" dirty="0" err="1" smtClean="0"/>
              <a:t>ausgedeelt</a:t>
            </a:r>
            <a:r>
              <a:rPr lang="fr-FR" dirty="0" smtClean="0"/>
              <a:t> </a:t>
            </a:r>
            <a:r>
              <a:rPr lang="fr-FR" dirty="0" err="1" smtClean="0"/>
              <a:t>kritt</a:t>
            </a:r>
            <a:r>
              <a:rPr lang="fr-FR" dirty="0" smtClean="0"/>
              <a:t> </a:t>
            </a:r>
            <a:r>
              <a:rPr lang="fr-FR" dirty="0" err="1" smtClean="0"/>
              <a:t>hudd</a:t>
            </a:r>
            <a:r>
              <a:rPr lang="fr-FR" dirty="0" smtClean="0"/>
              <a:t>, as </a:t>
            </a:r>
            <a:r>
              <a:rPr lang="fr-FR" dirty="0" err="1" smtClean="0"/>
              <a:t>probéiert</a:t>
            </a:r>
            <a:r>
              <a:rPr lang="fr-FR" dirty="0" smtClean="0"/>
              <a:t> gin, den Lien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 </a:t>
            </a:r>
            <a:r>
              <a:rPr lang="fr-FR" dirty="0" err="1" smtClean="0"/>
              <a:t>zweschen</a:t>
            </a:r>
            <a:r>
              <a:rPr lang="fr-FR" dirty="0" smtClean="0"/>
              <a:t> den </a:t>
            </a:r>
            <a:r>
              <a:rPr lang="fr-FR" dirty="0" err="1" smtClean="0"/>
              <a:t>Herausfuederungen</a:t>
            </a:r>
            <a:r>
              <a:rPr lang="fr-FR" dirty="0" smtClean="0"/>
              <a:t>, den </a:t>
            </a:r>
            <a:r>
              <a:rPr lang="fr-FR" dirty="0" err="1" smtClean="0"/>
              <a:t>Chantier’en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sech</a:t>
            </a:r>
            <a:r>
              <a:rPr lang="fr-FR" dirty="0" smtClean="0"/>
              <a:t> </a:t>
            </a:r>
            <a:r>
              <a:rPr lang="fr-FR" dirty="0" err="1" smtClean="0"/>
              <a:t>drobber</a:t>
            </a:r>
            <a:r>
              <a:rPr lang="fr-FR" dirty="0" smtClean="0"/>
              <a:t> </a:t>
            </a:r>
            <a:r>
              <a:rPr lang="fr-FR" dirty="0" err="1" smtClean="0"/>
              <a:t>huin</a:t>
            </a:r>
            <a:r>
              <a:rPr lang="fr-FR" dirty="0" smtClean="0"/>
              <a:t> </a:t>
            </a:r>
            <a:r>
              <a:rPr lang="fr-FR" dirty="0" err="1" smtClean="0"/>
              <a:t>ergin</a:t>
            </a:r>
            <a:r>
              <a:rPr lang="fr-FR" dirty="0" smtClean="0"/>
              <a:t>, den </a:t>
            </a:r>
            <a:r>
              <a:rPr lang="fr-FR" dirty="0" err="1" smtClean="0"/>
              <a:t>Politiken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schon</a:t>
            </a:r>
            <a:r>
              <a:rPr lang="fr-FR" dirty="0" smtClean="0"/>
              <a:t> </a:t>
            </a:r>
            <a:r>
              <a:rPr lang="fr-FR" dirty="0" err="1" smtClean="0"/>
              <a:t>bestinn</a:t>
            </a:r>
            <a:r>
              <a:rPr lang="fr-FR" dirty="0" smtClean="0"/>
              <a:t> an den </a:t>
            </a:r>
            <a:r>
              <a:rPr lang="fr-FR" dirty="0" err="1" smtClean="0"/>
              <a:t>Nohaltegkeets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esou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Lëtzebuerg</a:t>
            </a:r>
            <a:r>
              <a:rPr lang="fr-FR" dirty="0" smtClean="0"/>
              <a:t> </a:t>
            </a:r>
            <a:r>
              <a:rPr lang="fr-FR" dirty="0" err="1" smtClean="0"/>
              <a:t>dëlteg</a:t>
            </a:r>
            <a:r>
              <a:rPr lang="fr-FR" dirty="0" smtClean="0"/>
              <a:t> a </a:t>
            </a:r>
            <a:r>
              <a:rPr lang="fr-FR" dirty="0" err="1" smtClean="0"/>
              <a:t>wichteg</a:t>
            </a:r>
            <a:r>
              <a:rPr lang="fr-FR" dirty="0" smtClean="0"/>
              <a:t> sin.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8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dësen</a:t>
            </a:r>
            <a:r>
              <a:rPr lang="fr-FR" dirty="0" smtClean="0"/>
              <a:t> </a:t>
            </a:r>
            <a:r>
              <a:rPr lang="fr-FR" dirty="0" err="1" smtClean="0"/>
              <a:t>eischten</a:t>
            </a:r>
            <a:r>
              <a:rPr lang="fr-FR" dirty="0" smtClean="0"/>
              <a:t> </a:t>
            </a:r>
            <a:r>
              <a:rPr lang="fr-FR" dirty="0" err="1" smtClean="0"/>
              <a:t>Schrëtt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Regierungs</a:t>
            </a:r>
            <a:r>
              <a:rPr lang="fr-FR" dirty="0" smtClean="0"/>
              <a:t> Sait, </a:t>
            </a:r>
            <a:r>
              <a:rPr lang="fr-FR" dirty="0" err="1" smtClean="0"/>
              <a:t>geet</a:t>
            </a:r>
            <a:r>
              <a:rPr lang="fr-FR" dirty="0" smtClean="0"/>
              <a:t> et </a:t>
            </a:r>
            <a:r>
              <a:rPr lang="fr-FR" dirty="0" err="1" smtClean="0"/>
              <a:t>weider</a:t>
            </a:r>
            <a:r>
              <a:rPr lang="fr-FR" dirty="0" smtClean="0"/>
              <a:t> mat enger Analyse des lacunes op Basis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Indikateuren</a:t>
            </a:r>
            <a:r>
              <a:rPr lang="fr-FR" dirty="0" smtClean="0"/>
              <a:t>,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déem</a:t>
            </a:r>
            <a:r>
              <a:rPr lang="fr-FR" dirty="0" smtClean="0"/>
              <a:t> </a:t>
            </a:r>
            <a:r>
              <a:rPr lang="fr-FR" dirty="0" err="1" smtClean="0"/>
              <a:t>waat</a:t>
            </a:r>
            <a:r>
              <a:rPr lang="fr-FR" dirty="0" smtClean="0"/>
              <a:t> </a:t>
            </a:r>
            <a:r>
              <a:rPr lang="fr-FR" dirty="0" err="1" smtClean="0"/>
              <a:t>feelt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dann</a:t>
            </a:r>
            <a:r>
              <a:rPr lang="fr-FR" dirty="0" smtClean="0"/>
              <a:t> den </a:t>
            </a:r>
            <a:r>
              <a:rPr lang="fr-FR" dirty="0" err="1" smtClean="0"/>
              <a:t>nächsten</a:t>
            </a:r>
            <a:r>
              <a:rPr lang="fr-FR" dirty="0" smtClean="0"/>
              <a:t> </a:t>
            </a:r>
            <a:r>
              <a:rPr lang="fr-FR" dirty="0" err="1" smtClean="0"/>
              <a:t>Nohaltegkéetsplang</a:t>
            </a:r>
            <a:r>
              <a:rPr lang="fr-FR" dirty="0" smtClean="0"/>
              <a:t> </a:t>
            </a:r>
            <a:r>
              <a:rPr lang="fr-FR" dirty="0" err="1" smtClean="0"/>
              <a:t>auszeschaffen</a:t>
            </a:r>
            <a:r>
              <a:rPr lang="fr-FR" dirty="0" smtClean="0"/>
              <a:t>.  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6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 err="1" smtClean="0"/>
              <a:t>Herausfuerderungen</a:t>
            </a:r>
            <a:r>
              <a:rPr lang="fr-FR" dirty="0" smtClean="0"/>
              <a:t> </a:t>
            </a:r>
            <a:r>
              <a:rPr lang="fr-FR" dirty="0" err="1" smtClean="0"/>
              <a:t>unzegoen</a:t>
            </a:r>
            <a:r>
              <a:rPr lang="fr-FR" dirty="0" smtClean="0"/>
              <a:t> </a:t>
            </a:r>
            <a:r>
              <a:rPr lang="fr-FR" dirty="0" err="1" smtClean="0"/>
              <a:t>brauch</a:t>
            </a:r>
            <a:r>
              <a:rPr lang="fr-FR" dirty="0" smtClean="0"/>
              <a:t> </a:t>
            </a:r>
            <a:r>
              <a:rPr lang="fr-FR" dirty="0" err="1" smtClean="0"/>
              <a:t>Kohärenz</a:t>
            </a:r>
            <a:r>
              <a:rPr lang="fr-FR" dirty="0" smtClean="0"/>
              <a:t> an </a:t>
            </a:r>
            <a:r>
              <a:rPr lang="fr-FR" dirty="0" err="1" smtClean="0"/>
              <a:t>Coordinatioun</a:t>
            </a:r>
            <a:r>
              <a:rPr lang="fr-FR" dirty="0" smtClean="0"/>
              <a:t> an der </a:t>
            </a:r>
            <a:r>
              <a:rPr lang="fr-FR" dirty="0" err="1" smtClean="0"/>
              <a:t>Regierung</a:t>
            </a:r>
            <a:r>
              <a:rPr lang="fr-FR" dirty="0" smtClean="0"/>
              <a:t>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ower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Partenariaten</a:t>
            </a:r>
            <a:r>
              <a:rPr lang="fr-FR" dirty="0" smtClean="0"/>
              <a:t>, </a:t>
            </a:r>
            <a:r>
              <a:rPr lang="fr-FR" dirty="0" err="1" smtClean="0"/>
              <a:t>Partnerschaften</a:t>
            </a:r>
            <a:r>
              <a:rPr lang="fr-FR" dirty="0" smtClean="0"/>
              <a:t> mat den </a:t>
            </a:r>
            <a:r>
              <a:rPr lang="fr-FR" dirty="0" err="1" smtClean="0"/>
              <a:t>Gemengen</a:t>
            </a:r>
            <a:r>
              <a:rPr lang="fr-FR" dirty="0" smtClean="0"/>
              <a:t> – </a:t>
            </a:r>
            <a:r>
              <a:rPr lang="fr-FR" dirty="0" err="1" smtClean="0"/>
              <a:t>wéi</a:t>
            </a:r>
            <a:r>
              <a:rPr lang="fr-FR" dirty="0" smtClean="0"/>
              <a:t> den Succès </a:t>
            </a:r>
            <a:r>
              <a:rPr lang="fr-FR" dirty="0" err="1" smtClean="0"/>
              <a:t>vum</a:t>
            </a:r>
            <a:r>
              <a:rPr lang="fr-FR" dirty="0" smtClean="0"/>
              <a:t> Pacte Climat et </a:t>
            </a:r>
            <a:r>
              <a:rPr lang="fr-FR" dirty="0" err="1" smtClean="0"/>
              <a:t>bewissen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mat den </a:t>
            </a:r>
            <a:r>
              <a:rPr lang="fr-FR" dirty="0" err="1" smtClean="0"/>
              <a:t>Akteuren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Zivilgesellschaft</a:t>
            </a:r>
            <a:r>
              <a:rPr lang="fr-FR" dirty="0" smtClean="0"/>
              <a:t> an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privatem</a:t>
            </a:r>
            <a:r>
              <a:rPr lang="fr-FR" dirty="0" smtClean="0"/>
              <a:t> </a:t>
            </a:r>
            <a:r>
              <a:rPr lang="fr-FR" dirty="0" err="1" smtClean="0"/>
              <a:t>Sekteur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Den </a:t>
            </a:r>
            <a:r>
              <a:rPr lang="fr-FR" dirty="0" err="1" smtClean="0"/>
              <a:t>Beitrag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Zivilgesellschaft</a:t>
            </a:r>
            <a:r>
              <a:rPr lang="fr-FR" dirty="0" smtClean="0"/>
              <a:t> as </a:t>
            </a:r>
            <a:r>
              <a:rPr lang="fr-FR" dirty="0" err="1" smtClean="0"/>
              <a:t>fir</a:t>
            </a:r>
            <a:r>
              <a:rPr lang="fr-FR" dirty="0" smtClean="0"/>
              <a:t> den Succès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Emsetzung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den </a:t>
            </a:r>
            <a:r>
              <a:rPr lang="fr-FR" dirty="0" err="1" smtClean="0"/>
              <a:t>Nohaltegkéets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.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dësen</a:t>
            </a:r>
            <a:r>
              <a:rPr lang="fr-FR" dirty="0" smtClean="0"/>
              <a:t> </a:t>
            </a:r>
            <a:r>
              <a:rPr lang="fr-FR" dirty="0" err="1" smtClean="0"/>
              <a:t>Beitrag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dokumentéieren</a:t>
            </a:r>
            <a:r>
              <a:rPr lang="fr-FR" dirty="0" smtClean="0"/>
              <a:t> sin </a:t>
            </a:r>
            <a:r>
              <a:rPr lang="fr-FR" dirty="0" err="1" smtClean="0"/>
              <a:t>Akteuren</a:t>
            </a:r>
            <a:r>
              <a:rPr lang="fr-FR" dirty="0" smtClean="0"/>
              <a:t> </a:t>
            </a:r>
            <a:r>
              <a:rPr lang="fr-FR" dirty="0" err="1" smtClean="0"/>
              <a:t>aus</a:t>
            </a:r>
            <a:r>
              <a:rPr lang="fr-FR" dirty="0" smtClean="0"/>
              <a:t> der </a:t>
            </a:r>
            <a:r>
              <a:rPr lang="fr-FR" dirty="0" err="1" smtClean="0"/>
              <a:t>Zivilgesellschaft</a:t>
            </a:r>
            <a:r>
              <a:rPr lang="fr-FR" dirty="0" smtClean="0"/>
              <a:t> </a:t>
            </a:r>
            <a:r>
              <a:rPr lang="fr-FR" dirty="0" err="1" smtClean="0"/>
              <a:t>invitéiert</a:t>
            </a:r>
            <a:r>
              <a:rPr lang="fr-FR" dirty="0" smtClean="0"/>
              <a:t> hier </a:t>
            </a:r>
            <a:r>
              <a:rPr lang="fr-FR" dirty="0" err="1" smtClean="0"/>
              <a:t>Aktiounen</a:t>
            </a:r>
            <a:r>
              <a:rPr lang="fr-FR" dirty="0" smtClean="0"/>
              <a:t>, </a:t>
            </a:r>
            <a:r>
              <a:rPr lang="fr-FR" dirty="0" err="1" smtClean="0"/>
              <a:t>Projet’en</a:t>
            </a:r>
            <a:r>
              <a:rPr lang="fr-FR" dirty="0" smtClean="0"/>
              <a:t> an </a:t>
            </a:r>
            <a:r>
              <a:rPr lang="fr-FR" dirty="0" err="1" smtClean="0"/>
              <a:t>Initiativen</a:t>
            </a:r>
            <a:r>
              <a:rPr lang="fr-FR" dirty="0" smtClean="0"/>
              <a:t> </a:t>
            </a:r>
            <a:r>
              <a:rPr lang="fr-FR" dirty="0" err="1" smtClean="0"/>
              <a:t>déi</a:t>
            </a:r>
            <a:r>
              <a:rPr lang="fr-FR" dirty="0" smtClean="0"/>
              <a:t> </a:t>
            </a:r>
            <a:r>
              <a:rPr lang="fr-FR" dirty="0" err="1" smtClean="0"/>
              <a:t>ennert</a:t>
            </a:r>
            <a:r>
              <a:rPr lang="fr-FR" dirty="0" smtClean="0"/>
              <a:t> den Agenda 2030 </a:t>
            </a:r>
            <a:r>
              <a:rPr lang="fr-FR" dirty="0" err="1" smtClean="0"/>
              <a:t>passen</a:t>
            </a:r>
            <a:r>
              <a:rPr lang="fr-FR" dirty="0" smtClean="0"/>
              <a:t>, op der </a:t>
            </a:r>
            <a:r>
              <a:rPr lang="fr-FR" dirty="0" err="1" smtClean="0"/>
              <a:t>Plateform</a:t>
            </a:r>
            <a:r>
              <a:rPr lang="fr-FR" dirty="0" smtClean="0"/>
              <a:t> www.mengaktioun.lu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dokumentéieren</a:t>
            </a:r>
            <a:r>
              <a:rPr lang="fr-FR" dirty="0" smtClean="0"/>
              <a:t> (Sait 8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Présentatioun</a:t>
            </a:r>
            <a:r>
              <a:rPr lang="fr-FR" dirty="0" smtClean="0"/>
              <a:t>). Des </a:t>
            </a:r>
            <a:r>
              <a:rPr lang="fr-FR" dirty="0" err="1" smtClean="0"/>
              <a:t>Plateform</a:t>
            </a:r>
            <a:r>
              <a:rPr lang="fr-FR" dirty="0" smtClean="0"/>
              <a:t> as </a:t>
            </a:r>
            <a:r>
              <a:rPr lang="fr-FR" dirty="0" err="1" smtClean="0"/>
              <a:t>geschaffen</a:t>
            </a:r>
            <a:r>
              <a:rPr lang="fr-FR" dirty="0" smtClean="0"/>
              <a:t> gin </a:t>
            </a:r>
            <a:r>
              <a:rPr lang="fr-FR" dirty="0" err="1" smtClean="0"/>
              <a:t>vum</a:t>
            </a:r>
            <a:r>
              <a:rPr lang="fr-FR" dirty="0" smtClean="0"/>
              <a:t> </a:t>
            </a:r>
            <a:r>
              <a:rPr lang="fr-FR" dirty="0" err="1" smtClean="0"/>
              <a:t>lëtzebuerger</a:t>
            </a:r>
            <a:r>
              <a:rPr lang="fr-FR" dirty="0" smtClean="0"/>
              <a:t> </a:t>
            </a:r>
            <a:r>
              <a:rPr lang="fr-FR" dirty="0" err="1" smtClean="0"/>
              <a:t>Nohaltegkéetsrôt</a:t>
            </a:r>
            <a:r>
              <a:rPr lang="fr-FR" dirty="0" smtClean="0"/>
              <a:t> an </a:t>
            </a:r>
            <a:r>
              <a:rPr lang="fr-FR" dirty="0" err="1" smtClean="0"/>
              <a:t>Enn</a:t>
            </a:r>
            <a:r>
              <a:rPr lang="fr-FR" dirty="0" smtClean="0"/>
              <a:t> </a:t>
            </a:r>
            <a:r>
              <a:rPr lang="fr-FR" dirty="0" err="1" smtClean="0"/>
              <a:t>Abrëll</a:t>
            </a:r>
            <a:r>
              <a:rPr lang="fr-FR" dirty="0" smtClean="0"/>
              <a:t> der </a:t>
            </a:r>
            <a:r>
              <a:rPr lang="fr-FR" dirty="0" err="1" smtClean="0"/>
              <a:t>Press</a:t>
            </a:r>
            <a:r>
              <a:rPr lang="fr-FR" dirty="0" smtClean="0"/>
              <a:t> </a:t>
            </a:r>
            <a:r>
              <a:rPr lang="fr-FR" dirty="0" err="1" smtClean="0"/>
              <a:t>firgestallt</a:t>
            </a:r>
            <a:r>
              <a:rPr lang="fr-FR" dirty="0" smtClean="0"/>
              <a:t> gin. </a:t>
            </a:r>
          </a:p>
          <a:p>
            <a:endParaRPr lang="fr-FR" dirty="0" smtClean="0"/>
          </a:p>
          <a:p>
            <a:r>
              <a:rPr lang="fr-FR" dirty="0" smtClean="0"/>
              <a:t>Den 1. Juni </a:t>
            </a:r>
            <a:r>
              <a:rPr lang="fr-FR" dirty="0" err="1" smtClean="0"/>
              <a:t>wärt</a:t>
            </a:r>
            <a:r>
              <a:rPr lang="fr-FR" dirty="0" smtClean="0"/>
              <a:t> </a:t>
            </a:r>
            <a:r>
              <a:rPr lang="fr-FR" dirty="0" err="1" smtClean="0"/>
              <a:t>ech</a:t>
            </a:r>
            <a:r>
              <a:rPr lang="fr-FR" dirty="0" smtClean="0"/>
              <a:t> </a:t>
            </a:r>
            <a:r>
              <a:rPr lang="fr-FR" dirty="0" err="1" smtClean="0"/>
              <a:t>Akteuren</a:t>
            </a:r>
            <a:r>
              <a:rPr lang="fr-FR" dirty="0" smtClean="0"/>
              <a:t> </a:t>
            </a:r>
            <a:r>
              <a:rPr lang="fr-FR" dirty="0" err="1" smtClean="0"/>
              <a:t>aus</a:t>
            </a:r>
            <a:r>
              <a:rPr lang="fr-FR" dirty="0" smtClean="0"/>
              <a:t> der </a:t>
            </a:r>
            <a:r>
              <a:rPr lang="fr-FR" dirty="0" err="1" smtClean="0"/>
              <a:t>Zivilgesellschaft</a:t>
            </a:r>
            <a:r>
              <a:rPr lang="fr-FR" dirty="0" smtClean="0"/>
              <a:t> op enger Table ronde </a:t>
            </a:r>
            <a:r>
              <a:rPr lang="fr-FR" dirty="0" err="1" smtClean="0"/>
              <a:t>gesinn</a:t>
            </a:r>
            <a:r>
              <a:rPr lang="fr-FR" dirty="0" smtClean="0"/>
              <a:t> </a:t>
            </a:r>
            <a:r>
              <a:rPr lang="fr-FR" dirty="0" err="1" smtClean="0"/>
              <a:t>fir</a:t>
            </a:r>
            <a:r>
              <a:rPr lang="fr-FR" dirty="0" smtClean="0"/>
              <a:t> </a:t>
            </a:r>
            <a:r>
              <a:rPr lang="fr-FR" dirty="0" err="1" smtClean="0"/>
              <a:t>éen</a:t>
            </a:r>
            <a:r>
              <a:rPr lang="fr-FR" dirty="0" smtClean="0"/>
              <a:t> </a:t>
            </a:r>
            <a:r>
              <a:rPr lang="fr-FR" dirty="0" err="1" smtClean="0"/>
              <a:t>Austosch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</a:t>
            </a:r>
            <a:r>
              <a:rPr lang="fr-FR" dirty="0" err="1" smtClean="0"/>
              <a:t>Emsetzungs</a:t>
            </a:r>
            <a:r>
              <a:rPr lang="fr-FR" dirty="0" smtClean="0"/>
              <a:t>-Rapport, </a:t>
            </a:r>
            <a:r>
              <a:rPr lang="fr-FR" dirty="0" err="1" smtClean="0"/>
              <a:t>mé</a:t>
            </a:r>
            <a:r>
              <a:rPr lang="fr-FR" dirty="0" smtClean="0"/>
              <a:t> </a:t>
            </a:r>
            <a:r>
              <a:rPr lang="fr-FR" dirty="0" err="1" smtClean="0"/>
              <a:t>och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Rapport an der </a:t>
            </a:r>
            <a:r>
              <a:rPr lang="fr-FR" dirty="0" err="1" smtClean="0"/>
              <a:t>Présentatioun</a:t>
            </a:r>
            <a:r>
              <a:rPr lang="fr-FR" dirty="0" smtClean="0"/>
              <a:t> </a:t>
            </a:r>
            <a:r>
              <a:rPr lang="fr-FR" dirty="0" err="1" smtClean="0"/>
              <a:t>déen</a:t>
            </a:r>
            <a:r>
              <a:rPr lang="fr-FR" dirty="0" smtClean="0"/>
              <a:t> </a:t>
            </a:r>
            <a:r>
              <a:rPr lang="fr-FR" dirty="0" err="1" smtClean="0"/>
              <a:t>Lëtzebuerg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Juli</a:t>
            </a:r>
            <a:r>
              <a:rPr lang="fr-FR" dirty="0" smtClean="0"/>
              <a:t> </a:t>
            </a:r>
            <a:r>
              <a:rPr lang="fr-FR" dirty="0" err="1" smtClean="0"/>
              <a:t>virun</a:t>
            </a:r>
            <a:r>
              <a:rPr lang="fr-FR" dirty="0" smtClean="0"/>
              <a:t> der UNO </a:t>
            </a:r>
            <a:r>
              <a:rPr lang="fr-FR" dirty="0" err="1" smtClean="0"/>
              <a:t>wärt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.  </a:t>
            </a:r>
          </a:p>
          <a:p>
            <a:r>
              <a:rPr lang="fr-FR" dirty="0" smtClean="0"/>
              <a:t>Am </a:t>
            </a:r>
            <a:r>
              <a:rPr lang="fr-FR" dirty="0" err="1" smtClean="0"/>
              <a:t>Oktober</a:t>
            </a:r>
            <a:r>
              <a:rPr lang="fr-FR" dirty="0" smtClean="0"/>
              <a:t> </a:t>
            </a:r>
            <a:r>
              <a:rPr lang="fr-FR" dirty="0" err="1" smtClean="0"/>
              <a:t>soll</a:t>
            </a:r>
            <a:r>
              <a:rPr lang="fr-FR" dirty="0" smtClean="0"/>
              <a:t> </a:t>
            </a:r>
            <a:r>
              <a:rPr lang="fr-FR" dirty="0" err="1" smtClean="0"/>
              <a:t>dann</a:t>
            </a:r>
            <a:r>
              <a:rPr lang="fr-FR" dirty="0" smtClean="0"/>
              <a:t> </a:t>
            </a:r>
            <a:r>
              <a:rPr lang="fr-FR" dirty="0" err="1" smtClean="0"/>
              <a:t>éen</a:t>
            </a:r>
            <a:r>
              <a:rPr lang="fr-FR" dirty="0" smtClean="0"/>
              <a:t> </a:t>
            </a:r>
            <a:r>
              <a:rPr lang="fr-FR" dirty="0" err="1" smtClean="0"/>
              <a:t>Daag</a:t>
            </a:r>
            <a:r>
              <a:rPr lang="fr-FR" dirty="0" smtClean="0"/>
              <a:t> </a:t>
            </a:r>
            <a:r>
              <a:rPr lang="fr-FR" dirty="0" err="1" smtClean="0"/>
              <a:t>speziell</a:t>
            </a:r>
            <a:r>
              <a:rPr lang="fr-FR" dirty="0" smtClean="0"/>
              <a:t> mat den </a:t>
            </a:r>
            <a:r>
              <a:rPr lang="fr-FR" dirty="0" err="1" smtClean="0"/>
              <a:t>Jonken</a:t>
            </a:r>
            <a:r>
              <a:rPr lang="fr-FR" dirty="0" smtClean="0"/>
              <a:t> </a:t>
            </a:r>
            <a:r>
              <a:rPr lang="fr-FR" dirty="0" err="1" smtClean="0"/>
              <a:t>geschafft</a:t>
            </a:r>
            <a:r>
              <a:rPr lang="fr-FR" dirty="0" smtClean="0"/>
              <a:t> gin </a:t>
            </a:r>
            <a:r>
              <a:rPr lang="fr-FR" dirty="0" err="1" smtClean="0"/>
              <a:t>fir</a:t>
            </a:r>
            <a:r>
              <a:rPr lang="fr-FR" dirty="0" smtClean="0"/>
              <a:t> hier </a:t>
            </a:r>
            <a:r>
              <a:rPr lang="fr-FR" dirty="0" err="1" smtClean="0"/>
              <a:t>Virstellungen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engem</a:t>
            </a:r>
            <a:r>
              <a:rPr lang="fr-FR" dirty="0" smtClean="0"/>
              <a:t> </a:t>
            </a:r>
            <a:r>
              <a:rPr lang="fr-FR" dirty="0" err="1" smtClean="0"/>
              <a:t>Lëtzbuerg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Joer</a:t>
            </a:r>
            <a:r>
              <a:rPr lang="fr-FR" dirty="0" smtClean="0"/>
              <a:t> 2030 </a:t>
            </a:r>
            <a:r>
              <a:rPr lang="fr-FR" dirty="0" err="1" smtClean="0"/>
              <a:t>opzehuelen</a:t>
            </a:r>
            <a:r>
              <a:rPr lang="fr-FR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167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42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Lëtzebuerg</a:t>
            </a:r>
            <a:r>
              <a:rPr lang="fr-FR" dirty="0" smtClean="0"/>
              <a:t> </a:t>
            </a:r>
            <a:r>
              <a:rPr lang="fr-FR" dirty="0" err="1" smtClean="0"/>
              <a:t>huet</a:t>
            </a:r>
            <a:r>
              <a:rPr lang="fr-FR" dirty="0" smtClean="0"/>
              <a:t> </a:t>
            </a:r>
            <a:r>
              <a:rPr lang="fr-FR" dirty="0" err="1" smtClean="0"/>
              <a:t>sech</a:t>
            </a:r>
            <a:r>
              <a:rPr lang="fr-FR" dirty="0" smtClean="0"/>
              <a:t> </a:t>
            </a:r>
            <a:r>
              <a:rPr lang="fr-FR" dirty="0" err="1" smtClean="0"/>
              <a:t>engagéiert</a:t>
            </a:r>
            <a:r>
              <a:rPr lang="fr-FR" dirty="0" smtClean="0"/>
              <a:t> </a:t>
            </a:r>
            <a:r>
              <a:rPr lang="fr-FR" dirty="0" err="1" smtClean="0"/>
              <a:t>dest</a:t>
            </a:r>
            <a:r>
              <a:rPr lang="fr-FR" dirty="0" smtClean="0"/>
              <a:t> </a:t>
            </a:r>
            <a:r>
              <a:rPr lang="fr-FR" dirty="0" err="1" smtClean="0"/>
              <a:t>Joer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Juli</a:t>
            </a:r>
            <a:r>
              <a:rPr lang="fr-FR" dirty="0" smtClean="0"/>
              <a:t> </a:t>
            </a:r>
            <a:r>
              <a:rPr lang="fr-FR" dirty="0" err="1" smtClean="0"/>
              <a:t>eng</a:t>
            </a:r>
            <a:r>
              <a:rPr lang="fr-FR" dirty="0" smtClean="0"/>
              <a:t> </a:t>
            </a:r>
            <a:r>
              <a:rPr lang="fr-FR" dirty="0" err="1" smtClean="0"/>
              <a:t>Présentatioun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 </a:t>
            </a:r>
            <a:r>
              <a:rPr lang="fr-FR" dirty="0" err="1" smtClean="0"/>
              <a:t>iwert</a:t>
            </a:r>
            <a:r>
              <a:rPr lang="fr-FR" dirty="0" smtClean="0"/>
              <a:t> den Stand </a:t>
            </a:r>
            <a:r>
              <a:rPr lang="fr-FR" dirty="0" err="1" smtClean="0"/>
              <a:t>vun</a:t>
            </a:r>
            <a:r>
              <a:rPr lang="fr-FR" dirty="0" smtClean="0"/>
              <a:t> den </a:t>
            </a:r>
            <a:r>
              <a:rPr lang="fr-FR" dirty="0" err="1" smtClean="0"/>
              <a:t>Arbeschten</a:t>
            </a:r>
            <a:r>
              <a:rPr lang="fr-FR" dirty="0" smtClean="0"/>
              <a:t> </a:t>
            </a:r>
            <a:r>
              <a:rPr lang="fr-FR" dirty="0" err="1" smtClean="0"/>
              <a:t>zur</a:t>
            </a:r>
            <a:r>
              <a:rPr lang="fr-FR" dirty="0" smtClean="0"/>
              <a:t> </a:t>
            </a:r>
            <a:r>
              <a:rPr lang="fr-FR" dirty="0" err="1" smtClean="0"/>
              <a:t>Emsetzung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den 17 </a:t>
            </a:r>
            <a:r>
              <a:rPr lang="fr-FR" dirty="0" err="1" smtClean="0"/>
              <a:t>Nohaltegkéets</a:t>
            </a:r>
            <a:r>
              <a:rPr lang="fr-FR" dirty="0" smtClean="0"/>
              <a:t> </a:t>
            </a:r>
            <a:r>
              <a:rPr lang="fr-FR" dirty="0" err="1" smtClean="0"/>
              <a:t>Objektiver</a:t>
            </a:r>
            <a:r>
              <a:rPr lang="fr-FR" dirty="0" smtClean="0"/>
              <a:t>, </a:t>
            </a:r>
            <a:r>
              <a:rPr lang="fr-FR" dirty="0" err="1" smtClean="0"/>
              <a:t>dest</a:t>
            </a:r>
            <a:r>
              <a:rPr lang="fr-FR" dirty="0" smtClean="0"/>
              <a:t> </a:t>
            </a:r>
            <a:r>
              <a:rPr lang="fr-FR" dirty="0" err="1" smtClean="0"/>
              <a:t>virun</a:t>
            </a:r>
            <a:r>
              <a:rPr lang="fr-FR" dirty="0" smtClean="0"/>
              <a:t> enger Forum, </a:t>
            </a:r>
            <a:r>
              <a:rPr lang="fr-FR" dirty="0" err="1" smtClean="0"/>
              <a:t>déen</a:t>
            </a:r>
            <a:r>
              <a:rPr lang="fr-FR" dirty="0" smtClean="0"/>
              <a:t> Forum politique de Haut Niveau </a:t>
            </a:r>
            <a:r>
              <a:rPr lang="fr-FR" dirty="0" err="1" smtClean="0"/>
              <a:t>heescht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Dësen</a:t>
            </a:r>
            <a:r>
              <a:rPr lang="fr-FR" dirty="0" smtClean="0"/>
              <a:t> Forum </a:t>
            </a:r>
            <a:r>
              <a:rPr lang="fr-FR" dirty="0" err="1" smtClean="0"/>
              <a:t>huet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</a:t>
            </a:r>
            <a:r>
              <a:rPr lang="fr-FR" dirty="0" err="1" smtClean="0"/>
              <a:t>Missioun</a:t>
            </a:r>
            <a:r>
              <a:rPr lang="fr-FR" dirty="0" smtClean="0"/>
              <a:t> den </a:t>
            </a:r>
            <a:r>
              <a:rPr lang="fr-FR" dirty="0" err="1" smtClean="0"/>
              <a:t>Fortschrëtt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der </a:t>
            </a:r>
            <a:r>
              <a:rPr lang="fr-FR" dirty="0" err="1" smtClean="0"/>
              <a:t>Emsetzung</a:t>
            </a:r>
            <a:r>
              <a:rPr lang="fr-FR" dirty="0" smtClean="0"/>
              <a:t> </a:t>
            </a:r>
            <a:r>
              <a:rPr lang="fr-FR" dirty="0" err="1" smtClean="0"/>
              <a:t>vum</a:t>
            </a:r>
            <a:r>
              <a:rPr lang="fr-FR" dirty="0" smtClean="0"/>
              <a:t> Agenda 2030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suivéieren</a:t>
            </a:r>
            <a:r>
              <a:rPr lang="fr-FR" dirty="0" smtClean="0"/>
              <a:t> an </a:t>
            </a:r>
            <a:r>
              <a:rPr lang="fr-FR" dirty="0" err="1" smtClean="0"/>
              <a:t>festzehaalen</a:t>
            </a:r>
            <a:r>
              <a:rPr lang="fr-FR" dirty="0" smtClean="0"/>
              <a:t>. All Land as </a:t>
            </a:r>
            <a:r>
              <a:rPr lang="fr-FR" dirty="0" err="1" smtClean="0"/>
              <a:t>invitéiert</a:t>
            </a:r>
            <a:r>
              <a:rPr lang="fr-FR" dirty="0" smtClean="0"/>
              <a:t> </a:t>
            </a:r>
            <a:r>
              <a:rPr lang="fr-FR" dirty="0" err="1" smtClean="0"/>
              <a:t>eng</a:t>
            </a:r>
            <a:r>
              <a:rPr lang="fr-FR" dirty="0" smtClean="0"/>
              <a:t> </a:t>
            </a:r>
            <a:r>
              <a:rPr lang="fr-FR" dirty="0" err="1" smtClean="0"/>
              <a:t>Présentatioun</a:t>
            </a:r>
            <a:r>
              <a:rPr lang="fr-FR" dirty="0" smtClean="0"/>
              <a:t> </a:t>
            </a:r>
            <a:r>
              <a:rPr lang="fr-FR" dirty="0" err="1" smtClean="0"/>
              <a:t>iwert</a:t>
            </a:r>
            <a:r>
              <a:rPr lang="fr-FR" dirty="0" smtClean="0"/>
              <a:t> den sain </a:t>
            </a:r>
            <a:r>
              <a:rPr lang="fr-FR" dirty="0" err="1" smtClean="0"/>
              <a:t>Fortschrëtt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193C-77FC-4CE6-8052-73865958DEA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7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4738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053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563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5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768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226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BFC4F-9A2D-429A-B9A9-3BB7FEBE0BF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2346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526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39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21AA4-CC86-4390-A2EB-97155ED80552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726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D1C0C-5C3B-412A-8A2E-0A1766C03E50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5851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7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LU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643188" y="5214938"/>
            <a:ext cx="3352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gaktioun.l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67944" y="1052736"/>
            <a:ext cx="4824536" cy="2448272"/>
          </a:xfrm>
        </p:spPr>
        <p:txBody>
          <a:bodyPr/>
          <a:lstStyle/>
          <a:p>
            <a:r>
              <a:rPr lang="en-US" sz="3600" b="1" dirty="0" smtClean="0"/>
              <a:t>Agenda 2030 </a:t>
            </a:r>
            <a:br>
              <a:rPr lang="en-US" sz="3600" b="1" dirty="0" smtClean="0"/>
            </a:br>
            <a:r>
              <a:rPr lang="en-US" sz="3600" b="1" dirty="0" err="1" smtClean="0"/>
              <a:t>Mise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</a:t>
            </a:r>
            <a:r>
              <a:rPr lang="en-US" sz="3600" b="1" dirty="0" smtClean="0"/>
              <a:t> oeuvre au et par le Luxembourg  </a:t>
            </a:r>
            <a:endParaRPr lang="fr-FR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67944" y="3356992"/>
            <a:ext cx="4896544" cy="2088232"/>
          </a:xfrm>
        </p:spPr>
        <p:txBody>
          <a:bodyPr/>
          <a:lstStyle/>
          <a:p>
            <a:endParaRPr lang="fr-FR" dirty="0"/>
          </a:p>
          <a:p>
            <a:r>
              <a:rPr lang="fr-FR" dirty="0" smtClean="0"/>
              <a:t>Conférence de presse du 29 mai 2017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2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devant l’ONU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3667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Focus sur l’importance des partenariats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Protection du climat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acte Climat: partenariat avec les municipalités</a:t>
            </a:r>
          </a:p>
          <a:p>
            <a:pPr lvl="2"/>
            <a:r>
              <a:rPr lang="fr-FR" dirty="0" smtClean="0"/>
              <a:t>conventions avec IMS (secteur privé) et avec CELL (mouvement de la transition issu de la société civile)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Coopération au développement </a:t>
            </a:r>
          </a:p>
          <a:p>
            <a:pPr lvl="2"/>
            <a:r>
              <a:rPr lang="fr-FR" dirty="0" smtClean="0"/>
              <a:t>Pays </a:t>
            </a:r>
            <a:r>
              <a:rPr lang="fr-FR" dirty="0"/>
              <a:t>partenaires</a:t>
            </a:r>
          </a:p>
          <a:p>
            <a:pPr lvl="2"/>
            <a:r>
              <a:rPr lang="fr-FR" dirty="0"/>
              <a:t>Agences des Nations Unies </a:t>
            </a:r>
          </a:p>
          <a:p>
            <a:pPr lvl="2"/>
            <a:r>
              <a:rPr lang="fr-FR" dirty="0"/>
              <a:t>secteur privé</a:t>
            </a:r>
          </a:p>
          <a:p>
            <a:pPr lvl="2"/>
            <a:r>
              <a:rPr lang="fr-FR" dirty="0" err="1"/>
              <a:t>ONGs</a:t>
            </a:r>
            <a:r>
              <a:rPr lang="fr-FR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48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692696"/>
          </a:xfrm>
        </p:spPr>
        <p:txBody>
          <a:bodyPr/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>Transformer </a:t>
            </a:r>
            <a:r>
              <a:rPr lang="fr-FR" sz="2000" dirty="0">
                <a:solidFill>
                  <a:srgbClr val="FF0000"/>
                </a:solidFill>
              </a:rPr>
              <a:t>notre monde : Programme de développement durable à l’horizon 2030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3212976"/>
            <a:ext cx="8280920" cy="3384376"/>
          </a:xfrm>
        </p:spPr>
        <p:txBody>
          <a:bodyPr/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808080"/>
                </a:solidFill>
              </a:rPr>
              <a:t>adopté par les chefs d’Etat et de gouvernement des 193 Etats membres de l’Organisation des Nations Unies, lors du Sommet extraordinaire qui s’est tenu à New York du 25 au 27 septembre 2015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808080"/>
                </a:solidFill>
              </a:rPr>
              <a:t>agenda transformatif de nature universelle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808080"/>
                </a:solidFill>
              </a:rPr>
              <a:t>liens intrinsèques entre chacun des objectifs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808080"/>
                </a:solidFill>
              </a:rPr>
              <a:t>objectif </a:t>
            </a:r>
            <a:r>
              <a:rPr lang="fr-FR" sz="1600" dirty="0">
                <a:solidFill>
                  <a:srgbClr val="808080"/>
                </a:solidFill>
              </a:rPr>
              <a:t>global : éradication de la pauvreté dans un cadre de développement durable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808080"/>
                </a:solidFill>
              </a:rPr>
              <a:t>mise </a:t>
            </a:r>
            <a:r>
              <a:rPr lang="fr-FR" sz="1600" dirty="0">
                <a:solidFill>
                  <a:srgbClr val="808080"/>
                </a:solidFill>
              </a:rPr>
              <a:t>en œuvre cohérente au niveau national comporte en même temps une dimension internationale , puisque les choix nationaux  influencent positivement ou négativement le devenir des pays en développement</a:t>
            </a:r>
          </a:p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rgbClr val="808080"/>
                </a:solidFill>
              </a:rPr>
              <a:t>politique de coopération au développement: prise en compte de tous les ODD dans ses stratégies et actions et soutient à ces pays par ces actions à leur tour à mettre en œuvre les ODD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D1C0C-5C3B-412A-8A2E-0A1766C03E50}" type="slidenum">
              <a:rPr lang="fr-LU" smtClean="0"/>
              <a:pPr>
                <a:defRPr/>
              </a:pPr>
              <a:t>2</a:t>
            </a:fld>
            <a:endParaRPr lang="fr-L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b="2117"/>
          <a:stretch>
            <a:fillRect/>
          </a:stretch>
        </p:blipFill>
        <p:spPr bwMode="auto">
          <a:xfrm>
            <a:off x="2627784" y="908720"/>
            <a:ext cx="3744416" cy="224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2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œuvre de l‘Agenda 2030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2492896"/>
            <a:ext cx="4608512" cy="3627104"/>
          </a:xfrm>
        </p:spPr>
        <p:txBody>
          <a:bodyPr/>
          <a:lstStyle/>
          <a:p>
            <a:r>
              <a:rPr lang="fr-FR" sz="2400" dirty="0" smtClean="0"/>
              <a:t>adopté par le Gouvernement en Conseil en date du 12 mai 2017</a:t>
            </a:r>
          </a:p>
          <a:p>
            <a:r>
              <a:rPr lang="fr-FR" sz="2400" dirty="0" smtClean="0"/>
              <a:t>élaboré par la Commission interdépartementale de développement durable (nov.2016 – avril 2017) </a:t>
            </a:r>
          </a:p>
          <a:p>
            <a:r>
              <a:rPr lang="fr-FR" sz="2400" dirty="0" smtClean="0"/>
              <a:t>présenté à la Chambre des Députés en date du 16 mai 2017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3</a:t>
            </a:fld>
            <a:endParaRPr lang="fr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5462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8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 du rapport de mise en œuvre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80691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chapitre </a:t>
            </a:r>
            <a:r>
              <a:rPr lang="fr-FR" sz="2400" dirty="0"/>
              <a:t>I</a:t>
            </a:r>
            <a:r>
              <a:rPr lang="fr-FR" sz="2400" dirty="0" smtClean="0"/>
              <a:t>. : présentation de </a:t>
            </a:r>
            <a:r>
              <a:rPr lang="fr-FR" sz="2400" dirty="0"/>
              <a:t>l’Agenda 2030 en tant que cadre pour agir en faveur du développement </a:t>
            </a:r>
            <a:r>
              <a:rPr lang="fr-FR" sz="2400" dirty="0" smtClean="0"/>
              <a:t>durable </a:t>
            </a:r>
          </a:p>
          <a:p>
            <a:r>
              <a:rPr lang="fr-FR" sz="2400" dirty="0" smtClean="0"/>
              <a:t>chapitre </a:t>
            </a:r>
            <a:r>
              <a:rPr lang="fr-FR" sz="2400" dirty="0"/>
              <a:t>II</a:t>
            </a:r>
            <a:r>
              <a:rPr lang="fr-FR" sz="2400" dirty="0" smtClean="0"/>
              <a:t>. : présentation de chacun </a:t>
            </a:r>
            <a:r>
              <a:rPr lang="fr-FR" sz="2400" dirty="0"/>
              <a:t>des 17 </a:t>
            </a:r>
            <a:r>
              <a:rPr lang="fr-FR" sz="2400" dirty="0" smtClean="0"/>
              <a:t>(</a:t>
            </a:r>
            <a:r>
              <a:rPr lang="fr-FR" sz="2400" dirty="0"/>
              <a:t>ODD) selon 4 parties :</a:t>
            </a:r>
          </a:p>
          <a:p>
            <a:pPr lvl="1"/>
            <a:r>
              <a:rPr lang="fr-FR" sz="2400" dirty="0" err="1" smtClean="0"/>
              <a:t>ODDx</a:t>
            </a:r>
            <a:r>
              <a:rPr lang="fr-FR" sz="2400" dirty="0" smtClean="0"/>
              <a:t> </a:t>
            </a:r>
            <a:r>
              <a:rPr lang="fr-FR" sz="2400" dirty="0"/>
              <a:t>et ses cibles</a:t>
            </a:r>
          </a:p>
          <a:p>
            <a:pPr lvl="1"/>
            <a:r>
              <a:rPr lang="fr-FR" sz="2400" dirty="0" err="1" smtClean="0"/>
              <a:t>ODDx</a:t>
            </a:r>
            <a:r>
              <a:rPr lang="fr-FR" sz="2400" dirty="0" smtClean="0"/>
              <a:t> </a:t>
            </a:r>
            <a:r>
              <a:rPr lang="fr-FR" sz="2400" dirty="0"/>
              <a:t>au niveau national</a:t>
            </a:r>
          </a:p>
          <a:p>
            <a:pPr lvl="1"/>
            <a:r>
              <a:rPr lang="fr-FR" sz="2400" dirty="0" smtClean="0"/>
              <a:t>Descriptions </a:t>
            </a:r>
            <a:r>
              <a:rPr lang="fr-FR" sz="2400" dirty="0"/>
              <a:t>des mesures entreprises par </a:t>
            </a:r>
            <a:r>
              <a:rPr lang="fr-FR" sz="2400" dirty="0" smtClean="0"/>
              <a:t>le Luxembourg</a:t>
            </a:r>
            <a:endParaRPr lang="fr-FR" sz="2400" dirty="0"/>
          </a:p>
          <a:p>
            <a:pPr lvl="1"/>
            <a:r>
              <a:rPr lang="fr-FR" sz="2400" dirty="0" smtClean="0"/>
              <a:t>Indicateurs</a:t>
            </a:r>
          </a:p>
          <a:p>
            <a:r>
              <a:rPr lang="fr-FR" sz="2400" dirty="0" smtClean="0"/>
              <a:t>chapitre III. : </a:t>
            </a:r>
            <a:r>
              <a:rPr lang="fr-FR" sz="2400" dirty="0"/>
              <a:t>perspectives, stratégies et programmes d’actions pour atteindre les </a:t>
            </a:r>
            <a:r>
              <a:rPr lang="fr-FR" sz="2400" dirty="0" smtClean="0"/>
              <a:t>ODD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975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 </a:t>
            </a:r>
            <a:r>
              <a:rPr lang="fr-FR" dirty="0" err="1" smtClean="0"/>
              <a:t>Entwëcklung</a:t>
            </a:r>
            <a:r>
              <a:rPr lang="fr-FR" dirty="0" smtClean="0"/>
              <a:t> </a:t>
            </a:r>
            <a:r>
              <a:rPr lang="fr-FR" dirty="0" err="1" smtClean="0"/>
              <a:t>vun</a:t>
            </a:r>
            <a:r>
              <a:rPr lang="fr-FR" dirty="0" smtClean="0"/>
              <a:t> </a:t>
            </a:r>
            <a:r>
              <a:rPr lang="fr-FR" dirty="0" err="1" smtClean="0"/>
              <a:t>Lëtzebuerg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3700"/>
            <a:ext cx="8280920" cy="58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4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Poursuite</a:t>
            </a:r>
            <a:r>
              <a:rPr lang="en-US" sz="2400" dirty="0" smtClean="0"/>
              <a:t> des </a:t>
            </a:r>
            <a:r>
              <a:rPr lang="en-US" sz="2400" dirty="0" err="1" smtClean="0"/>
              <a:t>travaux</a:t>
            </a:r>
            <a:r>
              <a:rPr lang="en-US" sz="2400" dirty="0" smtClean="0"/>
              <a:t> au sein du </a:t>
            </a:r>
            <a:r>
              <a:rPr lang="en-US" sz="2400" dirty="0" err="1" smtClean="0"/>
              <a:t>Gouvernement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sp>
        <p:nvSpPr>
          <p:cNvPr id="5" name="Right Arrow 4"/>
          <p:cNvSpPr/>
          <p:nvPr/>
        </p:nvSpPr>
        <p:spPr>
          <a:xfrm>
            <a:off x="539552" y="2383687"/>
            <a:ext cx="8604448" cy="2840956"/>
          </a:xfrm>
          <a:prstGeom prst="rightArrow">
            <a:avLst>
              <a:gd name="adj1" fmla="val 50000"/>
              <a:gd name="adj2" fmla="val 51484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736074" y="2739231"/>
            <a:ext cx="2468880" cy="1971675"/>
          </a:xfrm>
          <a:custGeom>
            <a:avLst/>
            <a:gdLst>
              <a:gd name="connsiteX0" fmla="*/ 0 w 2468880"/>
              <a:gd name="connsiteY0" fmla="*/ 328619 h 1971675"/>
              <a:gd name="connsiteX1" fmla="*/ 328619 w 2468880"/>
              <a:gd name="connsiteY1" fmla="*/ 0 h 1971675"/>
              <a:gd name="connsiteX2" fmla="*/ 2140261 w 2468880"/>
              <a:gd name="connsiteY2" fmla="*/ 0 h 1971675"/>
              <a:gd name="connsiteX3" fmla="*/ 2468880 w 2468880"/>
              <a:gd name="connsiteY3" fmla="*/ 328619 h 1971675"/>
              <a:gd name="connsiteX4" fmla="*/ 2468880 w 2468880"/>
              <a:gd name="connsiteY4" fmla="*/ 1643056 h 1971675"/>
              <a:gd name="connsiteX5" fmla="*/ 2140261 w 2468880"/>
              <a:gd name="connsiteY5" fmla="*/ 1971675 h 1971675"/>
              <a:gd name="connsiteX6" fmla="*/ 328619 w 2468880"/>
              <a:gd name="connsiteY6" fmla="*/ 1971675 h 1971675"/>
              <a:gd name="connsiteX7" fmla="*/ 0 w 2468880"/>
              <a:gd name="connsiteY7" fmla="*/ 1643056 h 1971675"/>
              <a:gd name="connsiteX8" fmla="*/ 0 w 2468880"/>
              <a:gd name="connsiteY8" fmla="*/ 328619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1971675">
                <a:moveTo>
                  <a:pt x="0" y="328619"/>
                </a:moveTo>
                <a:cubicBezTo>
                  <a:pt x="0" y="147128"/>
                  <a:pt x="147128" y="0"/>
                  <a:pt x="328619" y="0"/>
                </a:cubicBezTo>
                <a:lnTo>
                  <a:pt x="2140261" y="0"/>
                </a:lnTo>
                <a:cubicBezTo>
                  <a:pt x="2321752" y="0"/>
                  <a:pt x="2468880" y="147128"/>
                  <a:pt x="2468880" y="328619"/>
                </a:cubicBezTo>
                <a:lnTo>
                  <a:pt x="2468880" y="1643056"/>
                </a:lnTo>
                <a:cubicBezTo>
                  <a:pt x="2468880" y="1824547"/>
                  <a:pt x="2321752" y="1971675"/>
                  <a:pt x="2140261" y="1971675"/>
                </a:cubicBezTo>
                <a:lnTo>
                  <a:pt x="328619" y="1971675"/>
                </a:lnTo>
                <a:cubicBezTo>
                  <a:pt x="147128" y="1971675"/>
                  <a:pt x="0" y="1824547"/>
                  <a:pt x="0" y="1643056"/>
                </a:cubicBezTo>
                <a:lnTo>
                  <a:pt x="0" y="3286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929" tIns="202929" rIns="202929" bIns="2029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/>
              <a:t>rapport de mise en œuvre </a:t>
            </a:r>
            <a:endParaRPr lang="en-US" sz="2800" kern="1200" noProof="0" dirty="0"/>
          </a:p>
        </p:txBody>
      </p:sp>
      <p:sp>
        <p:nvSpPr>
          <p:cNvPr id="8" name="Freeform 7"/>
          <p:cNvSpPr/>
          <p:nvPr/>
        </p:nvSpPr>
        <p:spPr>
          <a:xfrm>
            <a:off x="3337559" y="2739231"/>
            <a:ext cx="2468880" cy="1971675"/>
          </a:xfrm>
          <a:custGeom>
            <a:avLst/>
            <a:gdLst>
              <a:gd name="connsiteX0" fmla="*/ 0 w 2468880"/>
              <a:gd name="connsiteY0" fmla="*/ 328619 h 1971675"/>
              <a:gd name="connsiteX1" fmla="*/ 328619 w 2468880"/>
              <a:gd name="connsiteY1" fmla="*/ 0 h 1971675"/>
              <a:gd name="connsiteX2" fmla="*/ 2140261 w 2468880"/>
              <a:gd name="connsiteY2" fmla="*/ 0 h 1971675"/>
              <a:gd name="connsiteX3" fmla="*/ 2468880 w 2468880"/>
              <a:gd name="connsiteY3" fmla="*/ 328619 h 1971675"/>
              <a:gd name="connsiteX4" fmla="*/ 2468880 w 2468880"/>
              <a:gd name="connsiteY4" fmla="*/ 1643056 h 1971675"/>
              <a:gd name="connsiteX5" fmla="*/ 2140261 w 2468880"/>
              <a:gd name="connsiteY5" fmla="*/ 1971675 h 1971675"/>
              <a:gd name="connsiteX6" fmla="*/ 328619 w 2468880"/>
              <a:gd name="connsiteY6" fmla="*/ 1971675 h 1971675"/>
              <a:gd name="connsiteX7" fmla="*/ 0 w 2468880"/>
              <a:gd name="connsiteY7" fmla="*/ 1643056 h 1971675"/>
              <a:gd name="connsiteX8" fmla="*/ 0 w 2468880"/>
              <a:gd name="connsiteY8" fmla="*/ 328619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1971675">
                <a:moveTo>
                  <a:pt x="0" y="328619"/>
                </a:moveTo>
                <a:cubicBezTo>
                  <a:pt x="0" y="147128"/>
                  <a:pt x="147128" y="0"/>
                  <a:pt x="328619" y="0"/>
                </a:cubicBezTo>
                <a:lnTo>
                  <a:pt x="2140261" y="0"/>
                </a:lnTo>
                <a:cubicBezTo>
                  <a:pt x="2321752" y="0"/>
                  <a:pt x="2468880" y="147128"/>
                  <a:pt x="2468880" y="328619"/>
                </a:cubicBezTo>
                <a:lnTo>
                  <a:pt x="2468880" y="1643056"/>
                </a:lnTo>
                <a:cubicBezTo>
                  <a:pt x="2468880" y="1824547"/>
                  <a:pt x="2321752" y="1971675"/>
                  <a:pt x="2140261" y="1971675"/>
                </a:cubicBezTo>
                <a:lnTo>
                  <a:pt x="328619" y="1971675"/>
                </a:lnTo>
                <a:cubicBezTo>
                  <a:pt x="147128" y="1971675"/>
                  <a:pt x="0" y="1824547"/>
                  <a:pt x="0" y="1643056"/>
                </a:cubicBezTo>
                <a:lnTo>
                  <a:pt x="0" y="3286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929" tIns="202929" rIns="202929" bIns="2029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noProof="0" dirty="0" err="1" smtClean="0"/>
              <a:t>analyse</a:t>
            </a:r>
            <a:r>
              <a:rPr lang="en-US" sz="2800" kern="1200" noProof="0" dirty="0" smtClean="0"/>
              <a:t> des </a:t>
            </a:r>
            <a:r>
              <a:rPr lang="en-US" sz="2800" kern="1200" noProof="0" dirty="0" err="1" smtClean="0"/>
              <a:t>lacunes</a:t>
            </a:r>
            <a:r>
              <a:rPr lang="en-US" sz="2800" kern="1200" noProof="0" dirty="0" smtClean="0"/>
              <a:t> </a:t>
            </a:r>
            <a:endParaRPr lang="en-US" sz="2800" kern="1200" noProof="0" dirty="0"/>
          </a:p>
        </p:txBody>
      </p:sp>
      <p:sp>
        <p:nvSpPr>
          <p:cNvPr id="9" name="Freeform 8"/>
          <p:cNvSpPr/>
          <p:nvPr/>
        </p:nvSpPr>
        <p:spPr>
          <a:xfrm>
            <a:off x="5939045" y="2739231"/>
            <a:ext cx="2468880" cy="1971675"/>
          </a:xfrm>
          <a:custGeom>
            <a:avLst/>
            <a:gdLst>
              <a:gd name="connsiteX0" fmla="*/ 0 w 2468880"/>
              <a:gd name="connsiteY0" fmla="*/ 328619 h 1971675"/>
              <a:gd name="connsiteX1" fmla="*/ 328619 w 2468880"/>
              <a:gd name="connsiteY1" fmla="*/ 0 h 1971675"/>
              <a:gd name="connsiteX2" fmla="*/ 2140261 w 2468880"/>
              <a:gd name="connsiteY2" fmla="*/ 0 h 1971675"/>
              <a:gd name="connsiteX3" fmla="*/ 2468880 w 2468880"/>
              <a:gd name="connsiteY3" fmla="*/ 328619 h 1971675"/>
              <a:gd name="connsiteX4" fmla="*/ 2468880 w 2468880"/>
              <a:gd name="connsiteY4" fmla="*/ 1643056 h 1971675"/>
              <a:gd name="connsiteX5" fmla="*/ 2140261 w 2468880"/>
              <a:gd name="connsiteY5" fmla="*/ 1971675 h 1971675"/>
              <a:gd name="connsiteX6" fmla="*/ 328619 w 2468880"/>
              <a:gd name="connsiteY6" fmla="*/ 1971675 h 1971675"/>
              <a:gd name="connsiteX7" fmla="*/ 0 w 2468880"/>
              <a:gd name="connsiteY7" fmla="*/ 1643056 h 1971675"/>
              <a:gd name="connsiteX8" fmla="*/ 0 w 2468880"/>
              <a:gd name="connsiteY8" fmla="*/ 328619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1971675">
                <a:moveTo>
                  <a:pt x="0" y="328619"/>
                </a:moveTo>
                <a:cubicBezTo>
                  <a:pt x="0" y="147128"/>
                  <a:pt x="147128" y="0"/>
                  <a:pt x="328619" y="0"/>
                </a:cubicBezTo>
                <a:lnTo>
                  <a:pt x="2140261" y="0"/>
                </a:lnTo>
                <a:cubicBezTo>
                  <a:pt x="2321752" y="0"/>
                  <a:pt x="2468880" y="147128"/>
                  <a:pt x="2468880" y="328619"/>
                </a:cubicBezTo>
                <a:lnTo>
                  <a:pt x="2468880" y="1643056"/>
                </a:lnTo>
                <a:cubicBezTo>
                  <a:pt x="2468880" y="1824547"/>
                  <a:pt x="2321752" y="1971675"/>
                  <a:pt x="2140261" y="1971675"/>
                </a:cubicBezTo>
                <a:lnTo>
                  <a:pt x="328619" y="1971675"/>
                </a:lnTo>
                <a:cubicBezTo>
                  <a:pt x="147128" y="1971675"/>
                  <a:pt x="0" y="1824547"/>
                  <a:pt x="0" y="1643056"/>
                </a:cubicBezTo>
                <a:lnTo>
                  <a:pt x="0" y="32861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929" tIns="202929" rIns="202929" bIns="2029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noProof="0" dirty="0" smtClean="0"/>
              <a:t>3</a:t>
            </a:r>
            <a:r>
              <a:rPr lang="en-US" sz="2800" kern="1200" baseline="30000" noProof="0" dirty="0" smtClean="0"/>
              <a:t>rd</a:t>
            </a:r>
            <a:r>
              <a:rPr lang="en-US" sz="2800" kern="1200" noProof="0" dirty="0" smtClean="0"/>
              <a:t>  PNDD</a:t>
            </a:r>
            <a:endParaRPr lang="en-US" sz="2800" kern="1200" noProof="0" dirty="0"/>
          </a:p>
        </p:txBody>
      </p:sp>
      <p:sp>
        <p:nvSpPr>
          <p:cNvPr id="10" name="Rectangle 9"/>
          <p:cNvSpPr/>
          <p:nvPr/>
        </p:nvSpPr>
        <p:spPr>
          <a:xfrm>
            <a:off x="3948312" y="1974879"/>
            <a:ext cx="122413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Nov. 2017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533688" y="1979679"/>
            <a:ext cx="122413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Mars 2018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331640" y="1987071"/>
            <a:ext cx="122413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 2017</a:t>
            </a:r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43708" y="47251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1905700" y="5526659"/>
            <a:ext cx="670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76136" y="5238627"/>
            <a:ext cx="122413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Juil. 2017</a:t>
            </a:r>
          </a:p>
          <a:p>
            <a:pPr algn="ctr"/>
            <a:r>
              <a:rPr lang="fr-FR" dirty="0" smtClean="0"/>
              <a:t>RVN</a:t>
            </a:r>
            <a:endParaRPr lang="fr-FR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28552" y="5517232"/>
            <a:ext cx="805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4008" y="47251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52" y="4119180"/>
            <a:ext cx="5760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9487" y="1060479"/>
            <a:ext cx="1296144" cy="640329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Indicateurs Agenda 2030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3" idx="2"/>
          </p:cNvCxnSpPr>
          <p:nvPr/>
        </p:nvCxnSpPr>
        <p:spPr>
          <a:xfrm>
            <a:off x="3337559" y="1700808"/>
            <a:ext cx="370345" cy="1038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80720" cy="504056"/>
          </a:xfrm>
        </p:spPr>
        <p:txBody>
          <a:bodyPr/>
          <a:lstStyle/>
          <a:p>
            <a:r>
              <a:rPr lang="fr-FR" sz="2400" dirty="0" smtClean="0"/>
              <a:t>Poursuite des Travaux – les différentes trames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14152" cy="5533656"/>
          </a:xfrm>
        </p:spPr>
      </p:pic>
      <p:sp>
        <p:nvSpPr>
          <p:cNvPr id="3" name="Oval 2"/>
          <p:cNvSpPr/>
          <p:nvPr/>
        </p:nvSpPr>
        <p:spPr>
          <a:xfrm>
            <a:off x="1234480" y="1556792"/>
            <a:ext cx="153732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5896" y="3573016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6216" y="3573016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8104" y="2636912"/>
            <a:ext cx="21602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www.mengaktioun.lu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" r="1162" b="3722"/>
          <a:stretch/>
        </p:blipFill>
        <p:spPr bwMode="auto">
          <a:xfrm>
            <a:off x="-7468" y="908720"/>
            <a:ext cx="915146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volontaire nationale devant l’ONU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692696"/>
            <a:ext cx="5688632" cy="618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1394</Words>
  <Application>Microsoft Office PowerPoint</Application>
  <PresentationFormat>On-screen Show (4:3)</PresentationFormat>
  <Paragraphs>118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Agenda 2030  Mise en oeuvre au et par le Luxembourg  </vt:lpstr>
      <vt:lpstr> Transformer notre monde : Programme de développement durable à l’horizon 2030</vt:lpstr>
      <vt:lpstr>Mise en œuvre de l‘Agenda 2030</vt:lpstr>
      <vt:lpstr>Contenu du rapport de mise en œuvre </vt:lpstr>
      <vt:lpstr>Eng Entwëcklung vun Lëtzebuerg </vt:lpstr>
      <vt:lpstr>Poursuite des travaux au sein du Gouvernement  </vt:lpstr>
      <vt:lpstr>Poursuite des Travaux – les différentes trames </vt:lpstr>
      <vt:lpstr>www.mengaktioun.lu </vt:lpstr>
      <vt:lpstr>Revue volontaire nationale devant l’ONU</vt:lpstr>
      <vt:lpstr>Présentation devant l’ONU 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C.I.E.</dc:creator>
  <cp:lastModifiedBy>Marguy Kohnen</cp:lastModifiedBy>
  <cp:revision>948</cp:revision>
  <cp:lastPrinted>2017-05-15T14:42:40Z</cp:lastPrinted>
  <dcterms:created xsi:type="dcterms:W3CDTF">2008-08-25T08:47:22Z</dcterms:created>
  <dcterms:modified xsi:type="dcterms:W3CDTF">2017-05-26T14:23:55Z</dcterms:modified>
</cp:coreProperties>
</file>