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58" r:id="rId5"/>
    <p:sldId id="256" r:id="rId6"/>
    <p:sldId id="260" r:id="rId7"/>
    <p:sldId id="257" r:id="rId8"/>
    <p:sldId id="258" r:id="rId9"/>
    <p:sldId id="259" r:id="rId10"/>
    <p:sldId id="278" r:id="rId11"/>
    <p:sldId id="305" r:id="rId12"/>
    <p:sldId id="306" r:id="rId13"/>
    <p:sldId id="307" r:id="rId14"/>
    <p:sldId id="369" r:id="rId15"/>
    <p:sldId id="359" r:id="rId16"/>
    <p:sldId id="361" r:id="rId17"/>
    <p:sldId id="362" r:id="rId18"/>
    <p:sldId id="363" r:id="rId19"/>
    <p:sldId id="364" r:id="rId20"/>
    <p:sldId id="368" r:id="rId21"/>
  </p:sldIdLst>
  <p:sldSz cx="20104100" cy="11309350"/>
  <p:notesSz cx="9926638" cy="6797675"/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58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34" y="-108"/>
      </p:cViewPr>
      <p:guideLst>
        <p:guide orient="horz" pos="4858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96050049-EBA5-4C94-8B93-1A89FCEE7D2C}" type="datetimeFigureOut">
              <a:rPr lang="fr-LU" smtClean="0"/>
              <a:pPr/>
              <a:t>05/01/2018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66AD6EEC-6254-4330-AA29-77699CF259BE}" type="slidenum">
              <a:rPr lang="fr-LU" smtClean="0"/>
              <a:pPr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xmlns="" val="81259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D6EEC-6254-4330-AA29-77699CF259BE}" type="slidenum">
              <a:rPr lang="fr-LU" smtClean="0"/>
              <a:pPr/>
              <a:t>1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xmlns="" val="369389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D6EEC-6254-4330-AA29-77699CF259BE}" type="slidenum">
              <a:rPr lang="fr-LU" smtClean="0"/>
              <a:pPr/>
              <a:t>8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xmlns="" val="279343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7129" y="3299466"/>
            <a:ext cx="16569841" cy="2611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69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2485079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73" name="think-cell Slide" r:id="rId3" imgW="360" imgH="360" progId="">
              <p:embed/>
            </p:oleObj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D3D3A"/>
                </a:solidFill>
                <a:latin typeface="Swis721 Cn BT"/>
                <a:cs typeface="Swis721 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B80A29"/>
                </a:solidFill>
                <a:latin typeface="Swis721 Cn BT"/>
                <a:cs typeface="Swis721 Cn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D3D3A"/>
                </a:solidFill>
                <a:latin typeface="Swis721 Cn BT"/>
                <a:cs typeface="Swis721 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3D3D3A"/>
                </a:solidFill>
                <a:latin typeface="Swis721 Cn BT"/>
                <a:cs typeface="Swis721 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9411135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49" name="think-cell Slide" r:id="rId8" imgW="360" imgH="360" progId="">
              <p:embed/>
            </p:oleObj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6478" y="1679263"/>
            <a:ext cx="17571142" cy="1990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3D3D3A"/>
                </a:solidFill>
                <a:latin typeface="Swis721 Cn BT"/>
                <a:cs typeface="Swis721 Cn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9916" y="4453361"/>
            <a:ext cx="13524267" cy="2588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B80A29"/>
                </a:solidFill>
                <a:latin typeface="Swis721 Cn BT"/>
                <a:cs typeface="Swis721 Cn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4"/>
          <p:cNvSpPr/>
          <p:nvPr/>
        </p:nvSpPr>
        <p:spPr>
          <a:xfrm>
            <a:off x="41728" y="1309085"/>
            <a:ext cx="20104100" cy="10324465"/>
          </a:xfrm>
          <a:custGeom>
            <a:avLst/>
            <a:gdLst/>
            <a:ahLst/>
            <a:cxnLst/>
            <a:rect l="l" t="t" r="r" b="b"/>
            <a:pathLst>
              <a:path w="20104100" h="10324465">
                <a:moveTo>
                  <a:pt x="0" y="10324292"/>
                </a:moveTo>
                <a:lnTo>
                  <a:pt x="20104099" y="10324292"/>
                </a:lnTo>
                <a:lnTo>
                  <a:pt x="20104099" y="0"/>
                </a:lnTo>
                <a:lnTo>
                  <a:pt x="0" y="0"/>
                </a:lnTo>
                <a:lnTo>
                  <a:pt x="0" y="10324292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31725" y="307342"/>
            <a:ext cx="218632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 dirty="0">
              <a:latin typeface="Swis721 BlkCn BT"/>
              <a:cs typeface="Swis721 BlkCn B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52050" y="1329705"/>
            <a:ext cx="10052050" cy="102740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-2901950" y="2454275"/>
            <a:ext cx="12912272" cy="358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2465" marR="5080" indent="-3200400">
              <a:lnSpc>
                <a:spcPts val="9150"/>
              </a:lnSpc>
              <a:tabLst>
                <a:tab pos="4166235" algn="l"/>
              </a:tabLst>
            </a:pPr>
            <a:r>
              <a:rPr lang="fr-LU" sz="8250" b="1" spc="-55" dirty="0" smtClean="0">
                <a:latin typeface="Swis721 Cn BT"/>
                <a:cs typeface="Swis721 Cn BT"/>
              </a:rPr>
              <a:t>	</a:t>
            </a:r>
            <a:r>
              <a:rPr sz="8250" b="1" spc="-55" dirty="0" smtClean="0">
                <a:solidFill>
                  <a:schemeClr val="bg1"/>
                </a:solidFill>
                <a:latin typeface="Swis721 Cn BT"/>
                <a:cs typeface="Swis721 Cn BT"/>
              </a:rPr>
              <a:t>T</a:t>
            </a:r>
            <a:r>
              <a:rPr sz="8250" b="1" spc="200" dirty="0" smtClean="0">
                <a:solidFill>
                  <a:schemeClr val="bg1"/>
                </a:solidFill>
                <a:latin typeface="Swis721 Cn BT"/>
                <a:cs typeface="Swis721 Cn BT"/>
              </a:rPr>
              <a:t>R</a:t>
            </a:r>
            <a:r>
              <a:rPr sz="8250" b="1" spc="-450" dirty="0" smtClean="0">
                <a:solidFill>
                  <a:schemeClr val="bg1"/>
                </a:solidFill>
                <a:latin typeface="Swis721 Cn BT"/>
                <a:cs typeface="Swis721 Cn BT"/>
              </a:rPr>
              <a:t>A</a:t>
            </a:r>
            <a:r>
              <a:rPr sz="8250" b="1" spc="-490" dirty="0" smtClean="0">
                <a:solidFill>
                  <a:schemeClr val="bg1"/>
                </a:solidFill>
                <a:latin typeface="Swis721 Cn BT"/>
                <a:cs typeface="Swis721 Cn BT"/>
              </a:rPr>
              <a:t>V</a:t>
            </a:r>
            <a:r>
              <a:rPr sz="8250" b="1" spc="-210" dirty="0" smtClean="0">
                <a:solidFill>
                  <a:schemeClr val="bg1"/>
                </a:solidFill>
                <a:latin typeface="Swis721 Cn BT"/>
                <a:cs typeface="Swis721 Cn BT"/>
              </a:rPr>
              <a:t>A</a:t>
            </a:r>
            <a:r>
              <a:rPr sz="8250" b="1" spc="-90" dirty="0" smtClean="0">
                <a:solidFill>
                  <a:schemeClr val="bg1"/>
                </a:solidFill>
                <a:latin typeface="Swis721 Cn BT"/>
                <a:cs typeface="Swis721 Cn BT"/>
              </a:rPr>
              <a:t>U</a:t>
            </a:r>
            <a:r>
              <a:rPr sz="8250" b="1" spc="-5" dirty="0" smtClean="0">
                <a:solidFill>
                  <a:schemeClr val="bg1"/>
                </a:solidFill>
                <a:latin typeface="Swis721 Cn BT"/>
                <a:cs typeface="Swis721 Cn BT"/>
              </a:rPr>
              <a:t>X</a:t>
            </a:r>
            <a:r>
              <a:rPr lang="fr-LU" sz="8250" b="1" spc="-5" dirty="0" smtClean="0">
                <a:solidFill>
                  <a:schemeClr val="bg1"/>
                </a:solidFill>
                <a:latin typeface="Swis721 Cn BT"/>
                <a:cs typeface="Swis721 Cn BT"/>
              </a:rPr>
              <a:t> </a:t>
            </a:r>
            <a:r>
              <a:rPr sz="8250" b="1" spc="-220" dirty="0" smtClean="0">
                <a:solidFill>
                  <a:schemeClr val="bg1"/>
                </a:solidFill>
                <a:latin typeface="Swis721 Cn BT"/>
                <a:cs typeface="Swis721 Cn BT"/>
              </a:rPr>
              <a:t>D</a:t>
            </a:r>
            <a:r>
              <a:rPr sz="8250" b="1" spc="-250" dirty="0" smtClean="0">
                <a:solidFill>
                  <a:schemeClr val="bg1"/>
                </a:solidFill>
                <a:latin typeface="Swis721 Cn BT"/>
                <a:cs typeface="Swis721 Cn BT"/>
              </a:rPr>
              <a:t>’</a:t>
            </a:r>
            <a:r>
              <a:rPr sz="8250" b="1" spc="60" dirty="0" smtClean="0">
                <a:solidFill>
                  <a:schemeClr val="bg1"/>
                </a:solidFill>
                <a:latin typeface="Swis721 Cn BT"/>
                <a:cs typeface="Swis721 Cn BT"/>
              </a:rPr>
              <a:t>E</a:t>
            </a:r>
            <a:r>
              <a:rPr sz="8250" b="1" spc="175" dirty="0" smtClean="0">
                <a:solidFill>
                  <a:schemeClr val="bg1"/>
                </a:solidFill>
                <a:latin typeface="Swis721 Cn BT"/>
                <a:cs typeface="Swis721 Cn BT"/>
              </a:rPr>
              <a:t>X</a:t>
            </a:r>
            <a:r>
              <a:rPr sz="8250" b="1" spc="-55" dirty="0" smtClean="0">
                <a:solidFill>
                  <a:schemeClr val="bg1"/>
                </a:solidFill>
                <a:latin typeface="Swis721 Cn BT"/>
                <a:cs typeface="Swis721 Cn BT"/>
              </a:rPr>
              <a:t>T</a:t>
            </a:r>
            <a:r>
              <a:rPr sz="8250" b="1" spc="-185" dirty="0" smtClean="0">
                <a:solidFill>
                  <a:schemeClr val="bg1"/>
                </a:solidFill>
                <a:latin typeface="Swis721 Cn BT"/>
                <a:cs typeface="Swis721 Cn BT"/>
              </a:rPr>
              <a:t>E</a:t>
            </a:r>
            <a:r>
              <a:rPr sz="8250" b="1" spc="-225" dirty="0" smtClean="0">
                <a:solidFill>
                  <a:schemeClr val="bg1"/>
                </a:solidFill>
                <a:latin typeface="Swis721 Cn BT"/>
                <a:cs typeface="Swis721 Cn BT"/>
              </a:rPr>
              <a:t>N</a:t>
            </a:r>
            <a:r>
              <a:rPr sz="8250" b="1" spc="-235" dirty="0" smtClean="0">
                <a:solidFill>
                  <a:schemeClr val="bg1"/>
                </a:solidFill>
                <a:latin typeface="Swis721 Cn BT"/>
                <a:cs typeface="Swis721 Cn BT"/>
              </a:rPr>
              <a:t>S</a:t>
            </a:r>
            <a:r>
              <a:rPr sz="8250" b="1" spc="-180" dirty="0" smtClean="0">
                <a:solidFill>
                  <a:schemeClr val="bg1"/>
                </a:solidFill>
                <a:latin typeface="Swis721 Cn BT"/>
                <a:cs typeface="Swis721 Cn BT"/>
              </a:rPr>
              <a:t>IO</a:t>
            </a:r>
            <a:r>
              <a:rPr sz="8250" b="1" spc="-5" dirty="0" smtClean="0">
                <a:solidFill>
                  <a:schemeClr val="bg1"/>
                </a:solidFill>
                <a:latin typeface="Swis721 Cn BT"/>
                <a:cs typeface="Swis721 Cn BT"/>
              </a:rPr>
              <a:t>N </a:t>
            </a:r>
            <a:r>
              <a:rPr sz="8250" b="1" spc="-185" dirty="0">
                <a:solidFill>
                  <a:schemeClr val="bg1"/>
                </a:solidFill>
                <a:latin typeface="Swis721 Cn BT"/>
                <a:cs typeface="Swis721 Cn BT"/>
              </a:rPr>
              <a:t>E</a:t>
            </a:r>
            <a:r>
              <a:rPr sz="8250" b="1" spc="-5" dirty="0">
                <a:solidFill>
                  <a:schemeClr val="bg1"/>
                </a:solidFill>
                <a:latin typeface="Swis721 Cn BT"/>
                <a:cs typeface="Swis721 Cn BT"/>
              </a:rPr>
              <a:t>N </a:t>
            </a:r>
            <a:r>
              <a:rPr sz="8250" b="1" spc="-30" dirty="0" smtClean="0">
                <a:solidFill>
                  <a:schemeClr val="bg1"/>
                </a:solidFill>
                <a:latin typeface="Swis721 Cn BT"/>
                <a:cs typeface="Swis721 Cn BT"/>
              </a:rPr>
              <a:t>G</a:t>
            </a:r>
            <a:r>
              <a:rPr sz="8250" b="1" spc="-55" dirty="0" smtClean="0">
                <a:solidFill>
                  <a:schemeClr val="bg1"/>
                </a:solidFill>
                <a:latin typeface="Swis721 Cn BT"/>
                <a:cs typeface="Swis721 Cn BT"/>
              </a:rPr>
              <a:t>A</a:t>
            </a:r>
            <a:r>
              <a:rPr sz="8250" b="1" spc="-50" dirty="0" smtClean="0">
                <a:solidFill>
                  <a:schemeClr val="bg1"/>
                </a:solidFill>
                <a:latin typeface="Swis721 Cn BT"/>
                <a:cs typeface="Swis721 Cn BT"/>
              </a:rPr>
              <a:t>R</a:t>
            </a:r>
            <a:r>
              <a:rPr sz="8250" b="1" spc="-5" dirty="0" smtClean="0">
                <a:solidFill>
                  <a:schemeClr val="bg1"/>
                </a:solidFill>
                <a:latin typeface="Swis721 Cn BT"/>
                <a:cs typeface="Swis721 Cn BT"/>
              </a:rPr>
              <a:t>E</a:t>
            </a:r>
            <a:r>
              <a:rPr lang="fr-LU" sz="8250" b="1" spc="-5" dirty="0" smtClean="0">
                <a:solidFill>
                  <a:schemeClr val="bg1"/>
                </a:solidFill>
                <a:latin typeface="Swis721 Cn BT"/>
                <a:cs typeface="Swis721 Cn BT"/>
              </a:rPr>
              <a:t> </a:t>
            </a:r>
            <a:r>
              <a:rPr sz="8250" b="1" spc="-185" dirty="0" smtClean="0">
                <a:solidFill>
                  <a:schemeClr val="bg1"/>
                </a:solidFill>
                <a:latin typeface="Swis721 Cn BT"/>
                <a:cs typeface="Swis721 Cn BT"/>
              </a:rPr>
              <a:t>D</a:t>
            </a:r>
            <a:r>
              <a:rPr sz="8250" b="1" spc="-5" dirty="0" smtClean="0">
                <a:solidFill>
                  <a:schemeClr val="bg1"/>
                </a:solidFill>
                <a:latin typeface="Swis721 Cn BT"/>
                <a:cs typeface="Swis721 Cn BT"/>
              </a:rPr>
              <a:t>E </a:t>
            </a:r>
            <a:r>
              <a:rPr sz="8250" b="1" spc="-185" dirty="0">
                <a:solidFill>
                  <a:schemeClr val="bg1"/>
                </a:solidFill>
                <a:latin typeface="Swis721 Cn BT"/>
                <a:cs typeface="Swis721 Cn BT"/>
              </a:rPr>
              <a:t>L</a:t>
            </a:r>
            <a:r>
              <a:rPr sz="8250" b="1" spc="-90" dirty="0">
                <a:solidFill>
                  <a:schemeClr val="bg1"/>
                </a:solidFill>
                <a:latin typeface="Swis721 Cn BT"/>
                <a:cs typeface="Swis721 Cn BT"/>
              </a:rPr>
              <a:t>U</a:t>
            </a:r>
            <a:r>
              <a:rPr sz="8250" b="1" spc="-50" dirty="0">
                <a:solidFill>
                  <a:schemeClr val="bg1"/>
                </a:solidFill>
                <a:latin typeface="Swis721 Cn BT"/>
                <a:cs typeface="Swis721 Cn BT"/>
              </a:rPr>
              <a:t>X</a:t>
            </a:r>
            <a:r>
              <a:rPr sz="8250" b="1" spc="-185" dirty="0">
                <a:solidFill>
                  <a:schemeClr val="bg1"/>
                </a:solidFill>
                <a:latin typeface="Swis721 Cn BT"/>
                <a:cs typeface="Swis721 Cn BT"/>
              </a:rPr>
              <a:t>E</a:t>
            </a:r>
            <a:r>
              <a:rPr sz="8250" b="1" spc="-204" dirty="0">
                <a:solidFill>
                  <a:schemeClr val="bg1"/>
                </a:solidFill>
                <a:latin typeface="Swis721 Cn BT"/>
                <a:cs typeface="Swis721 Cn BT"/>
              </a:rPr>
              <a:t>M</a:t>
            </a:r>
            <a:r>
              <a:rPr sz="8250" b="1" spc="-165" dirty="0">
                <a:solidFill>
                  <a:schemeClr val="bg1"/>
                </a:solidFill>
                <a:latin typeface="Swis721 Cn BT"/>
                <a:cs typeface="Swis721 Cn BT"/>
              </a:rPr>
              <a:t>B</a:t>
            </a:r>
            <a:r>
              <a:rPr sz="8250" b="1" spc="-200" dirty="0">
                <a:solidFill>
                  <a:schemeClr val="bg1"/>
                </a:solidFill>
                <a:latin typeface="Swis721 Cn BT"/>
                <a:cs typeface="Swis721 Cn BT"/>
              </a:rPr>
              <a:t>OU</a:t>
            </a:r>
            <a:r>
              <a:rPr sz="8250" b="1" spc="-165" dirty="0">
                <a:solidFill>
                  <a:schemeClr val="bg1"/>
                </a:solidFill>
                <a:latin typeface="Swis721 Cn BT"/>
                <a:cs typeface="Swis721 Cn BT"/>
              </a:rPr>
              <a:t>R</a:t>
            </a:r>
            <a:r>
              <a:rPr sz="8250" b="1" spc="-5" dirty="0">
                <a:solidFill>
                  <a:schemeClr val="bg1"/>
                </a:solidFill>
                <a:latin typeface="Swis721 Cn BT"/>
                <a:cs typeface="Swis721 Cn BT"/>
              </a:rPr>
              <a:t>G</a:t>
            </a:r>
            <a:endParaRPr sz="8250" dirty="0">
              <a:solidFill>
                <a:schemeClr val="bg1"/>
              </a:solidFill>
              <a:latin typeface="Swis721 Cn BT"/>
              <a:cs typeface="Swis721 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3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85589"/>
            <a:ext cx="20104100" cy="223520"/>
          </a:xfrm>
          <a:custGeom>
            <a:avLst/>
            <a:gdLst/>
            <a:ahLst/>
            <a:cxnLst/>
            <a:rect l="l" t="t" r="r" b="b"/>
            <a:pathLst>
              <a:path w="20104100" h="223520">
                <a:moveTo>
                  <a:pt x="20104099" y="0"/>
                </a:moveTo>
                <a:lnTo>
                  <a:pt x="0" y="0"/>
                </a:lnTo>
                <a:lnTo>
                  <a:pt x="0" y="222967"/>
                </a:lnTo>
                <a:lnTo>
                  <a:pt x="20104099" y="2229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60068" y="1561268"/>
            <a:ext cx="628253" cy="628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18339" y="1566327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58828" y="1606818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8"/>
                </a:lnTo>
                <a:lnTo>
                  <a:pt x="147887" y="30540"/>
                </a:lnTo>
                <a:lnTo>
                  <a:pt x="112031" y="52791"/>
                </a:lnTo>
                <a:lnTo>
                  <a:pt x="80146" y="80140"/>
                </a:lnTo>
                <a:lnTo>
                  <a:pt x="52796" y="112022"/>
                </a:lnTo>
                <a:lnTo>
                  <a:pt x="30542" y="147875"/>
                </a:lnTo>
                <a:lnTo>
                  <a:pt x="13950" y="187135"/>
                </a:lnTo>
                <a:lnTo>
                  <a:pt x="3581" y="229239"/>
                </a:lnTo>
                <a:lnTo>
                  <a:pt x="0" y="273625"/>
                </a:lnTo>
                <a:lnTo>
                  <a:pt x="907" y="296067"/>
                </a:lnTo>
                <a:lnTo>
                  <a:pt x="7952" y="339382"/>
                </a:lnTo>
                <a:lnTo>
                  <a:pt x="21503" y="380135"/>
                </a:lnTo>
                <a:lnTo>
                  <a:pt x="40997" y="417762"/>
                </a:lnTo>
                <a:lnTo>
                  <a:pt x="65869" y="451700"/>
                </a:lnTo>
                <a:lnTo>
                  <a:pt x="95557" y="481386"/>
                </a:lnTo>
                <a:lnTo>
                  <a:pt x="129498" y="506256"/>
                </a:lnTo>
                <a:lnTo>
                  <a:pt x="167128" y="525748"/>
                </a:lnTo>
                <a:lnTo>
                  <a:pt x="207883" y="539298"/>
                </a:lnTo>
                <a:lnTo>
                  <a:pt x="251202" y="546343"/>
                </a:lnTo>
                <a:lnTo>
                  <a:pt x="273646" y="547250"/>
                </a:lnTo>
                <a:lnTo>
                  <a:pt x="296087" y="546343"/>
                </a:lnTo>
                <a:lnTo>
                  <a:pt x="339401" y="539298"/>
                </a:lnTo>
                <a:lnTo>
                  <a:pt x="380153" y="525748"/>
                </a:lnTo>
                <a:lnTo>
                  <a:pt x="417781" y="506256"/>
                </a:lnTo>
                <a:lnTo>
                  <a:pt x="451721" y="481386"/>
                </a:lnTo>
                <a:lnTo>
                  <a:pt x="481409" y="451700"/>
                </a:lnTo>
                <a:lnTo>
                  <a:pt x="506282" y="417762"/>
                </a:lnTo>
                <a:lnTo>
                  <a:pt x="525776" y="380135"/>
                </a:lnTo>
                <a:lnTo>
                  <a:pt x="539328" y="339382"/>
                </a:lnTo>
                <a:lnTo>
                  <a:pt x="546374" y="296067"/>
                </a:lnTo>
                <a:lnTo>
                  <a:pt x="547281" y="273625"/>
                </a:lnTo>
                <a:lnTo>
                  <a:pt x="546374" y="251182"/>
                </a:lnTo>
                <a:lnTo>
                  <a:pt x="539328" y="207867"/>
                </a:lnTo>
                <a:lnTo>
                  <a:pt x="525776" y="167114"/>
                </a:lnTo>
                <a:lnTo>
                  <a:pt x="506282" y="129487"/>
                </a:lnTo>
                <a:lnTo>
                  <a:pt x="481409" y="95549"/>
                </a:lnTo>
                <a:lnTo>
                  <a:pt x="451721" y="65864"/>
                </a:lnTo>
                <a:lnTo>
                  <a:pt x="417781" y="40993"/>
                </a:lnTo>
                <a:lnTo>
                  <a:pt x="380153" y="21501"/>
                </a:lnTo>
                <a:lnTo>
                  <a:pt x="339401" y="7951"/>
                </a:lnTo>
                <a:lnTo>
                  <a:pt x="296087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29423" y="177481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74394" y="217731"/>
                </a:moveTo>
                <a:lnTo>
                  <a:pt x="85819" y="217731"/>
                </a:lnTo>
                <a:lnTo>
                  <a:pt x="88049" y="218872"/>
                </a:lnTo>
                <a:lnTo>
                  <a:pt x="91159" y="220495"/>
                </a:lnTo>
                <a:lnTo>
                  <a:pt x="94478" y="221794"/>
                </a:lnTo>
                <a:lnTo>
                  <a:pt x="99829" y="223532"/>
                </a:lnTo>
                <a:lnTo>
                  <a:pt x="100635" y="224631"/>
                </a:lnTo>
                <a:lnTo>
                  <a:pt x="105630" y="258536"/>
                </a:lnTo>
                <a:lnTo>
                  <a:pt x="107263" y="260054"/>
                </a:lnTo>
                <a:lnTo>
                  <a:pt x="152969" y="260096"/>
                </a:lnTo>
                <a:lnTo>
                  <a:pt x="154456" y="258924"/>
                </a:lnTo>
                <a:lnTo>
                  <a:pt x="155692" y="251223"/>
                </a:lnTo>
                <a:lnTo>
                  <a:pt x="157596" y="238670"/>
                </a:lnTo>
                <a:lnTo>
                  <a:pt x="159607" y="224108"/>
                </a:lnTo>
                <a:lnTo>
                  <a:pt x="160487" y="223302"/>
                </a:lnTo>
                <a:lnTo>
                  <a:pt x="165911" y="221438"/>
                </a:lnTo>
                <a:lnTo>
                  <a:pt x="169502" y="220035"/>
                </a:lnTo>
                <a:lnTo>
                  <a:pt x="174394" y="217731"/>
                </a:lnTo>
                <a:close/>
              </a:path>
              <a:path w="260350" h="260350">
                <a:moveTo>
                  <a:pt x="56532" y="22428"/>
                </a:moveTo>
                <a:lnTo>
                  <a:pt x="22250" y="55160"/>
                </a:lnTo>
                <a:lnTo>
                  <a:pt x="22470" y="58678"/>
                </a:lnTo>
                <a:lnTo>
                  <a:pt x="30564" y="68846"/>
                </a:lnTo>
                <a:lnTo>
                  <a:pt x="35674" y="75526"/>
                </a:lnTo>
                <a:lnTo>
                  <a:pt x="42187" y="83714"/>
                </a:lnTo>
                <a:lnTo>
                  <a:pt x="42595" y="85013"/>
                </a:lnTo>
                <a:lnTo>
                  <a:pt x="39799" y="90363"/>
                </a:lnTo>
                <a:lnTo>
                  <a:pt x="38490" y="93902"/>
                </a:lnTo>
                <a:lnTo>
                  <a:pt x="36606" y="99201"/>
                </a:lnTo>
                <a:lnTo>
                  <a:pt x="35684" y="100059"/>
                </a:lnTo>
                <a:lnTo>
                  <a:pt x="7915" y="104352"/>
                </a:lnTo>
                <a:lnTo>
                  <a:pt x="4492" y="104803"/>
                </a:lnTo>
                <a:lnTo>
                  <a:pt x="1800" y="105954"/>
                </a:lnTo>
                <a:lnTo>
                  <a:pt x="0" y="108928"/>
                </a:lnTo>
                <a:lnTo>
                  <a:pt x="0" y="150686"/>
                </a:lnTo>
                <a:lnTo>
                  <a:pt x="1895" y="153429"/>
                </a:lnTo>
                <a:lnTo>
                  <a:pt x="4575" y="154435"/>
                </a:lnTo>
                <a:lnTo>
                  <a:pt x="7965" y="154880"/>
                </a:lnTo>
                <a:lnTo>
                  <a:pt x="35087" y="158989"/>
                </a:lnTo>
                <a:lnTo>
                  <a:pt x="36145" y="159879"/>
                </a:lnTo>
                <a:lnTo>
                  <a:pt x="38386" y="165848"/>
                </a:lnTo>
                <a:lnTo>
                  <a:pt x="40281" y="169774"/>
                </a:lnTo>
                <a:lnTo>
                  <a:pt x="42148" y="174947"/>
                </a:lnTo>
                <a:lnTo>
                  <a:pt x="42072" y="176769"/>
                </a:lnTo>
                <a:lnTo>
                  <a:pt x="33713" y="187912"/>
                </a:lnTo>
                <a:lnTo>
                  <a:pt x="22931" y="201972"/>
                </a:lnTo>
                <a:lnTo>
                  <a:pt x="22627" y="203951"/>
                </a:lnTo>
                <a:lnTo>
                  <a:pt x="26090" y="207671"/>
                </a:lnTo>
                <a:lnTo>
                  <a:pt x="34821" y="216897"/>
                </a:lnTo>
                <a:lnTo>
                  <a:pt x="43726" y="226087"/>
                </a:lnTo>
                <a:lnTo>
                  <a:pt x="55192" y="237730"/>
                </a:lnTo>
                <a:lnTo>
                  <a:pt x="58699" y="237521"/>
                </a:lnTo>
                <a:lnTo>
                  <a:pt x="73889" y="226018"/>
                </a:lnTo>
                <a:lnTo>
                  <a:pt x="84269" y="218098"/>
                </a:lnTo>
                <a:lnTo>
                  <a:pt x="85819" y="217731"/>
                </a:lnTo>
                <a:lnTo>
                  <a:pt x="174394" y="217731"/>
                </a:lnTo>
                <a:lnTo>
                  <a:pt x="174727" y="217574"/>
                </a:lnTo>
                <a:lnTo>
                  <a:pt x="225294" y="217574"/>
                </a:lnTo>
                <a:lnTo>
                  <a:pt x="226225" y="216629"/>
                </a:lnTo>
                <a:lnTo>
                  <a:pt x="237867" y="204538"/>
                </a:lnTo>
                <a:lnTo>
                  <a:pt x="237542" y="201219"/>
                </a:lnTo>
                <a:lnTo>
                  <a:pt x="234679" y="197616"/>
                </a:lnTo>
                <a:lnTo>
                  <a:pt x="221178" y="180467"/>
                </a:lnTo>
                <a:lnTo>
                  <a:pt x="117129" y="180467"/>
                </a:lnTo>
                <a:lnTo>
                  <a:pt x="104343" y="175211"/>
                </a:lnTo>
                <a:lnTo>
                  <a:pt x="93436" y="166891"/>
                </a:lnTo>
                <a:lnTo>
                  <a:pt x="85016" y="156111"/>
                </a:lnTo>
                <a:lnTo>
                  <a:pt x="79691" y="143475"/>
                </a:lnTo>
                <a:lnTo>
                  <a:pt x="78070" y="129587"/>
                </a:lnTo>
                <a:lnTo>
                  <a:pt x="78103" y="127205"/>
                </a:lnTo>
                <a:lnTo>
                  <a:pt x="95198" y="92231"/>
                </a:lnTo>
                <a:lnTo>
                  <a:pt x="135690" y="78230"/>
                </a:lnTo>
                <a:lnTo>
                  <a:pt x="221845" y="78230"/>
                </a:lnTo>
                <a:lnTo>
                  <a:pt x="226751" y="71839"/>
                </a:lnTo>
                <a:lnTo>
                  <a:pt x="236914" y="58448"/>
                </a:lnTo>
                <a:lnTo>
                  <a:pt x="237008" y="56281"/>
                </a:lnTo>
                <a:lnTo>
                  <a:pt x="233354" y="51234"/>
                </a:lnTo>
                <a:lnTo>
                  <a:pt x="232034" y="49474"/>
                </a:lnTo>
                <a:lnTo>
                  <a:pt x="225148" y="42480"/>
                </a:lnTo>
                <a:lnTo>
                  <a:pt x="85327" y="42480"/>
                </a:lnTo>
                <a:lnTo>
                  <a:pt x="83903" y="42155"/>
                </a:lnTo>
                <a:lnTo>
                  <a:pt x="75620" y="35496"/>
                </a:lnTo>
                <a:lnTo>
                  <a:pt x="68950" y="30376"/>
                </a:lnTo>
                <a:lnTo>
                  <a:pt x="59223" y="22700"/>
                </a:lnTo>
                <a:lnTo>
                  <a:pt x="56532" y="22428"/>
                </a:lnTo>
                <a:close/>
              </a:path>
              <a:path w="260350" h="260350">
                <a:moveTo>
                  <a:pt x="225294" y="217574"/>
                </a:moveTo>
                <a:lnTo>
                  <a:pt x="174727" y="217574"/>
                </a:lnTo>
                <a:lnTo>
                  <a:pt x="175900" y="217710"/>
                </a:lnTo>
                <a:lnTo>
                  <a:pt x="183617" y="223898"/>
                </a:lnTo>
                <a:lnTo>
                  <a:pt x="197302" y="234514"/>
                </a:lnTo>
                <a:lnTo>
                  <a:pt x="204528" y="235809"/>
                </a:lnTo>
                <a:lnTo>
                  <a:pt x="217312" y="225678"/>
                </a:lnTo>
                <a:lnTo>
                  <a:pt x="225294" y="217574"/>
                </a:lnTo>
                <a:close/>
              </a:path>
              <a:path w="260350" h="260350">
                <a:moveTo>
                  <a:pt x="221845" y="78230"/>
                </a:moveTo>
                <a:lnTo>
                  <a:pt x="135690" y="78230"/>
                </a:lnTo>
                <a:lnTo>
                  <a:pt x="148221" y="81378"/>
                </a:lnTo>
                <a:lnTo>
                  <a:pt x="159417" y="87669"/>
                </a:lnTo>
                <a:lnTo>
                  <a:pt x="168798" y="96824"/>
                </a:lnTo>
                <a:lnTo>
                  <a:pt x="175886" y="108565"/>
                </a:lnTo>
                <a:lnTo>
                  <a:pt x="180203" y="122616"/>
                </a:lnTo>
                <a:lnTo>
                  <a:pt x="181269" y="138699"/>
                </a:lnTo>
                <a:lnTo>
                  <a:pt x="177540" y="150610"/>
                </a:lnTo>
                <a:lnTo>
                  <a:pt x="134433" y="179687"/>
                </a:lnTo>
                <a:lnTo>
                  <a:pt x="117129" y="180467"/>
                </a:lnTo>
                <a:lnTo>
                  <a:pt x="221178" y="180467"/>
                </a:lnTo>
                <a:lnTo>
                  <a:pt x="217804" y="176204"/>
                </a:lnTo>
                <a:lnTo>
                  <a:pt x="217616" y="174947"/>
                </a:lnTo>
                <a:lnTo>
                  <a:pt x="220207" y="169600"/>
                </a:lnTo>
                <a:lnTo>
                  <a:pt x="221501" y="166570"/>
                </a:lnTo>
                <a:lnTo>
                  <a:pt x="223427" y="160874"/>
                </a:lnTo>
                <a:lnTo>
                  <a:pt x="224621" y="159817"/>
                </a:lnTo>
                <a:lnTo>
                  <a:pt x="258390" y="154686"/>
                </a:lnTo>
                <a:lnTo>
                  <a:pt x="259981" y="152906"/>
                </a:lnTo>
                <a:lnTo>
                  <a:pt x="259992" y="107839"/>
                </a:lnTo>
                <a:lnTo>
                  <a:pt x="258400" y="106028"/>
                </a:lnTo>
                <a:lnTo>
                  <a:pt x="225249" y="101075"/>
                </a:lnTo>
                <a:lnTo>
                  <a:pt x="223836" y="100122"/>
                </a:lnTo>
                <a:lnTo>
                  <a:pt x="221783" y="93819"/>
                </a:lnTo>
                <a:lnTo>
                  <a:pt x="220213" y="90070"/>
                </a:lnTo>
                <a:lnTo>
                  <a:pt x="217553" y="84625"/>
                </a:lnTo>
                <a:lnTo>
                  <a:pt x="217804" y="83494"/>
                </a:lnTo>
                <a:lnTo>
                  <a:pt x="221845" y="78230"/>
                </a:lnTo>
                <a:close/>
              </a:path>
              <a:path w="260350" h="260350">
                <a:moveTo>
                  <a:pt x="152351" y="0"/>
                </a:moveTo>
                <a:lnTo>
                  <a:pt x="107808" y="0"/>
                </a:lnTo>
                <a:lnTo>
                  <a:pt x="105839" y="1560"/>
                </a:lnTo>
                <a:lnTo>
                  <a:pt x="103965" y="11088"/>
                </a:lnTo>
                <a:lnTo>
                  <a:pt x="103023" y="16711"/>
                </a:lnTo>
                <a:lnTo>
                  <a:pt x="101536" y="26250"/>
                </a:lnTo>
                <a:lnTo>
                  <a:pt x="101305" y="30208"/>
                </a:lnTo>
                <a:lnTo>
                  <a:pt x="100342" y="35192"/>
                </a:lnTo>
                <a:lnTo>
                  <a:pt x="99138" y="36501"/>
                </a:lnTo>
                <a:lnTo>
                  <a:pt x="94593" y="38648"/>
                </a:lnTo>
                <a:lnTo>
                  <a:pt x="90887" y="39778"/>
                </a:lnTo>
                <a:lnTo>
                  <a:pt x="85327" y="42480"/>
                </a:lnTo>
                <a:lnTo>
                  <a:pt x="225148" y="42480"/>
                </a:lnTo>
                <a:lnTo>
                  <a:pt x="224919" y="42250"/>
                </a:lnTo>
                <a:lnTo>
                  <a:pt x="174287" y="42250"/>
                </a:lnTo>
                <a:lnTo>
                  <a:pt x="169052" y="39653"/>
                </a:lnTo>
                <a:lnTo>
                  <a:pt x="165743" y="38375"/>
                </a:lnTo>
                <a:lnTo>
                  <a:pt x="160529" y="36585"/>
                </a:lnTo>
                <a:lnTo>
                  <a:pt x="159555" y="35674"/>
                </a:lnTo>
                <a:lnTo>
                  <a:pt x="157058" y="18737"/>
                </a:lnTo>
                <a:lnTo>
                  <a:pt x="155105" y="6188"/>
                </a:lnTo>
                <a:lnTo>
                  <a:pt x="154414" y="1853"/>
                </a:lnTo>
                <a:lnTo>
                  <a:pt x="152351" y="0"/>
                </a:lnTo>
                <a:close/>
              </a:path>
              <a:path w="260350" h="260350">
                <a:moveTo>
                  <a:pt x="201847" y="22219"/>
                </a:moveTo>
                <a:lnTo>
                  <a:pt x="177512" y="40637"/>
                </a:lnTo>
                <a:lnTo>
                  <a:pt x="175774" y="41977"/>
                </a:lnTo>
                <a:lnTo>
                  <a:pt x="174287" y="42250"/>
                </a:lnTo>
                <a:lnTo>
                  <a:pt x="224919" y="42250"/>
                </a:lnTo>
                <a:lnTo>
                  <a:pt x="205166" y="22386"/>
                </a:lnTo>
                <a:lnTo>
                  <a:pt x="201847" y="22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63482" y="1725905"/>
            <a:ext cx="156210" cy="150495"/>
          </a:xfrm>
          <a:custGeom>
            <a:avLst/>
            <a:gdLst/>
            <a:ahLst/>
            <a:cxnLst/>
            <a:rect l="l" t="t" r="r" b="b"/>
            <a:pathLst>
              <a:path w="156209" h="150494">
                <a:moveTo>
                  <a:pt x="51820" y="0"/>
                </a:moveTo>
                <a:lnTo>
                  <a:pt x="42700" y="5486"/>
                </a:lnTo>
                <a:lnTo>
                  <a:pt x="36019" y="9057"/>
                </a:lnTo>
                <a:lnTo>
                  <a:pt x="25548" y="15182"/>
                </a:lnTo>
                <a:lnTo>
                  <a:pt x="25318" y="15664"/>
                </a:lnTo>
                <a:lnTo>
                  <a:pt x="29276" y="26407"/>
                </a:lnTo>
                <a:lnTo>
                  <a:pt x="31674" y="32711"/>
                </a:lnTo>
                <a:lnTo>
                  <a:pt x="35925" y="42155"/>
                </a:lnTo>
                <a:lnTo>
                  <a:pt x="36669" y="44951"/>
                </a:lnTo>
                <a:lnTo>
                  <a:pt x="33140" y="48532"/>
                </a:lnTo>
                <a:lnTo>
                  <a:pt x="32637" y="49558"/>
                </a:lnTo>
                <a:lnTo>
                  <a:pt x="31318" y="53747"/>
                </a:lnTo>
                <a:lnTo>
                  <a:pt x="29088" y="54710"/>
                </a:lnTo>
                <a:lnTo>
                  <a:pt x="18334" y="56029"/>
                </a:lnTo>
                <a:lnTo>
                  <a:pt x="10900" y="57464"/>
                </a:lnTo>
                <a:lnTo>
                  <a:pt x="973" y="59076"/>
                </a:lnTo>
                <a:lnTo>
                  <a:pt x="31" y="60406"/>
                </a:lnTo>
                <a:lnTo>
                  <a:pt x="182" y="69313"/>
                </a:lnTo>
                <a:lnTo>
                  <a:pt x="240" y="78761"/>
                </a:lnTo>
                <a:lnTo>
                  <a:pt x="0" y="89400"/>
                </a:lnTo>
                <a:lnTo>
                  <a:pt x="1047" y="90719"/>
                </a:lnTo>
                <a:lnTo>
                  <a:pt x="10209" y="92290"/>
                </a:lnTo>
                <a:lnTo>
                  <a:pt x="16816" y="93777"/>
                </a:lnTo>
                <a:lnTo>
                  <a:pt x="28156" y="94866"/>
                </a:lnTo>
                <a:lnTo>
                  <a:pt x="30857" y="96436"/>
                </a:lnTo>
                <a:lnTo>
                  <a:pt x="35862" y="104970"/>
                </a:lnTo>
                <a:lnTo>
                  <a:pt x="35873" y="108070"/>
                </a:lnTo>
                <a:lnTo>
                  <a:pt x="31119" y="118069"/>
                </a:lnTo>
                <a:lnTo>
                  <a:pt x="29067" y="124195"/>
                </a:lnTo>
                <a:lnTo>
                  <a:pt x="25622" y="133168"/>
                </a:lnTo>
                <a:lnTo>
                  <a:pt x="26062" y="135294"/>
                </a:lnTo>
                <a:lnTo>
                  <a:pt x="36061" y="140456"/>
                </a:lnTo>
                <a:lnTo>
                  <a:pt x="42626" y="144246"/>
                </a:lnTo>
                <a:lnTo>
                  <a:pt x="51998" y="150068"/>
                </a:lnTo>
                <a:lnTo>
                  <a:pt x="53809" y="149231"/>
                </a:lnTo>
                <a:lnTo>
                  <a:pt x="59610" y="142016"/>
                </a:lnTo>
                <a:lnTo>
                  <a:pt x="63788" y="137241"/>
                </a:lnTo>
                <a:lnTo>
                  <a:pt x="70186" y="128352"/>
                </a:lnTo>
                <a:lnTo>
                  <a:pt x="72845" y="125336"/>
                </a:lnTo>
                <a:lnTo>
                  <a:pt x="127276" y="125336"/>
                </a:lnTo>
                <a:lnTo>
                  <a:pt x="125545" y="119755"/>
                </a:lnTo>
                <a:lnTo>
                  <a:pt x="120593" y="109064"/>
                </a:lnTo>
                <a:lnTo>
                  <a:pt x="118991" y="104342"/>
                </a:lnTo>
                <a:lnTo>
                  <a:pt x="122445" y="100792"/>
                </a:lnTo>
                <a:lnTo>
                  <a:pt x="77934" y="100792"/>
                </a:lnTo>
                <a:lnTo>
                  <a:pt x="74759" y="100584"/>
                </a:lnTo>
                <a:lnTo>
                  <a:pt x="63182" y="95842"/>
                </a:lnTo>
                <a:lnTo>
                  <a:pt x="55284" y="85243"/>
                </a:lnTo>
                <a:lnTo>
                  <a:pt x="52691" y="69313"/>
                </a:lnTo>
                <a:lnTo>
                  <a:pt x="58372" y="59050"/>
                </a:lnTo>
                <a:lnTo>
                  <a:pt x="69700" y="52225"/>
                </a:lnTo>
                <a:lnTo>
                  <a:pt x="86470" y="50486"/>
                </a:lnTo>
                <a:lnTo>
                  <a:pt x="122727" y="50486"/>
                </a:lnTo>
                <a:lnTo>
                  <a:pt x="121598" y="46417"/>
                </a:lnTo>
                <a:lnTo>
                  <a:pt x="120907" y="45988"/>
                </a:lnTo>
                <a:lnTo>
                  <a:pt x="120540" y="44312"/>
                </a:lnTo>
                <a:lnTo>
                  <a:pt x="120142" y="43014"/>
                </a:lnTo>
                <a:lnTo>
                  <a:pt x="121744" y="38627"/>
                </a:lnTo>
                <a:lnTo>
                  <a:pt x="123409" y="35381"/>
                </a:lnTo>
                <a:lnTo>
                  <a:pt x="126446" y="27234"/>
                </a:lnTo>
                <a:lnTo>
                  <a:pt x="127351" y="24711"/>
                </a:lnTo>
                <a:lnTo>
                  <a:pt x="82866" y="24711"/>
                </a:lnTo>
                <a:lnTo>
                  <a:pt x="79499" y="23821"/>
                </a:lnTo>
                <a:lnTo>
                  <a:pt x="72898" y="23821"/>
                </a:lnTo>
                <a:lnTo>
                  <a:pt x="71118" y="22407"/>
                </a:lnTo>
                <a:lnTo>
                  <a:pt x="64825" y="14219"/>
                </a:lnTo>
                <a:lnTo>
                  <a:pt x="60019" y="8512"/>
                </a:lnTo>
                <a:lnTo>
                  <a:pt x="53589" y="544"/>
                </a:lnTo>
                <a:lnTo>
                  <a:pt x="51820" y="0"/>
                </a:lnTo>
                <a:close/>
              </a:path>
              <a:path w="156209" h="150494">
                <a:moveTo>
                  <a:pt x="127514" y="126027"/>
                </a:moveTo>
                <a:lnTo>
                  <a:pt x="83128" y="126027"/>
                </a:lnTo>
                <a:lnTo>
                  <a:pt x="84918" y="127315"/>
                </a:lnTo>
                <a:lnTo>
                  <a:pt x="91117" y="135503"/>
                </a:lnTo>
                <a:lnTo>
                  <a:pt x="95923" y="141084"/>
                </a:lnTo>
                <a:lnTo>
                  <a:pt x="102478" y="149534"/>
                </a:lnTo>
                <a:lnTo>
                  <a:pt x="104415" y="149838"/>
                </a:lnTo>
                <a:lnTo>
                  <a:pt x="113828" y="144131"/>
                </a:lnTo>
                <a:lnTo>
                  <a:pt x="120498" y="140320"/>
                </a:lnTo>
                <a:lnTo>
                  <a:pt x="129587" y="135346"/>
                </a:lnTo>
                <a:lnTo>
                  <a:pt x="130372" y="133786"/>
                </a:lnTo>
                <a:lnTo>
                  <a:pt x="127514" y="126027"/>
                </a:lnTo>
                <a:close/>
              </a:path>
              <a:path w="156209" h="150494">
                <a:moveTo>
                  <a:pt x="127276" y="125336"/>
                </a:moveTo>
                <a:lnTo>
                  <a:pt x="72845" y="125336"/>
                </a:lnTo>
                <a:lnTo>
                  <a:pt x="78688" y="127022"/>
                </a:lnTo>
                <a:lnTo>
                  <a:pt x="79494" y="126896"/>
                </a:lnTo>
                <a:lnTo>
                  <a:pt x="83128" y="126027"/>
                </a:lnTo>
                <a:lnTo>
                  <a:pt x="127514" y="126027"/>
                </a:lnTo>
                <a:lnTo>
                  <a:pt x="127276" y="125336"/>
                </a:lnTo>
                <a:close/>
              </a:path>
              <a:path w="156209" h="150494">
                <a:moveTo>
                  <a:pt x="122727" y="50486"/>
                </a:moveTo>
                <a:lnTo>
                  <a:pt x="86470" y="50486"/>
                </a:lnTo>
                <a:lnTo>
                  <a:pt x="95170" y="57203"/>
                </a:lnTo>
                <a:lnTo>
                  <a:pt x="100441" y="69313"/>
                </a:lnTo>
                <a:lnTo>
                  <a:pt x="100510" y="70866"/>
                </a:lnTo>
                <a:lnTo>
                  <a:pt x="100920" y="87288"/>
                </a:lnTo>
                <a:lnTo>
                  <a:pt x="91462" y="97089"/>
                </a:lnTo>
                <a:lnTo>
                  <a:pt x="77934" y="100792"/>
                </a:lnTo>
                <a:lnTo>
                  <a:pt x="122445" y="100792"/>
                </a:lnTo>
                <a:lnTo>
                  <a:pt x="123786" y="99431"/>
                </a:lnTo>
                <a:lnTo>
                  <a:pt x="123933" y="99117"/>
                </a:lnTo>
                <a:lnTo>
                  <a:pt x="124886" y="95913"/>
                </a:lnTo>
                <a:lnTo>
                  <a:pt x="127001" y="95086"/>
                </a:lnTo>
                <a:lnTo>
                  <a:pt x="131107" y="94679"/>
                </a:lnTo>
                <a:lnTo>
                  <a:pt x="143745" y="93173"/>
                </a:lnTo>
                <a:lnTo>
                  <a:pt x="156058" y="89913"/>
                </a:lnTo>
                <a:lnTo>
                  <a:pt x="156058" y="59998"/>
                </a:lnTo>
                <a:lnTo>
                  <a:pt x="149293" y="58532"/>
                </a:lnTo>
                <a:lnTo>
                  <a:pt x="142592" y="56469"/>
                </a:lnTo>
                <a:lnTo>
                  <a:pt x="129325" y="55087"/>
                </a:lnTo>
                <a:lnTo>
                  <a:pt x="123765" y="54228"/>
                </a:lnTo>
                <a:lnTo>
                  <a:pt x="122727" y="50486"/>
                </a:lnTo>
                <a:close/>
              </a:path>
              <a:path w="156209" h="150494">
                <a:moveTo>
                  <a:pt x="104122" y="94"/>
                </a:moveTo>
                <a:lnTo>
                  <a:pt x="102834" y="356"/>
                </a:lnTo>
                <a:lnTo>
                  <a:pt x="97483" y="6827"/>
                </a:lnTo>
                <a:lnTo>
                  <a:pt x="93065" y="11538"/>
                </a:lnTo>
                <a:lnTo>
                  <a:pt x="86112" y="21234"/>
                </a:lnTo>
                <a:lnTo>
                  <a:pt x="82866" y="24711"/>
                </a:lnTo>
                <a:lnTo>
                  <a:pt x="127351" y="24711"/>
                </a:lnTo>
                <a:lnTo>
                  <a:pt x="128175" y="22407"/>
                </a:lnTo>
                <a:lnTo>
                  <a:pt x="129838" y="16502"/>
                </a:lnTo>
                <a:lnTo>
                  <a:pt x="128980" y="14376"/>
                </a:lnTo>
                <a:lnTo>
                  <a:pt x="127938" y="13753"/>
                </a:lnTo>
                <a:lnTo>
                  <a:pt x="116951" y="7390"/>
                </a:lnTo>
                <a:lnTo>
                  <a:pt x="104122" y="94"/>
                </a:lnTo>
                <a:close/>
              </a:path>
              <a:path w="156209" h="150494">
                <a:moveTo>
                  <a:pt x="76489" y="23025"/>
                </a:moveTo>
                <a:lnTo>
                  <a:pt x="75851" y="23140"/>
                </a:lnTo>
                <a:lnTo>
                  <a:pt x="72898" y="23821"/>
                </a:lnTo>
                <a:lnTo>
                  <a:pt x="79499" y="23821"/>
                </a:lnTo>
                <a:lnTo>
                  <a:pt x="76489" y="2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36729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77212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56" y="0"/>
                </a:moveTo>
                <a:lnTo>
                  <a:pt x="229267" y="3581"/>
                </a:lnTo>
                <a:lnTo>
                  <a:pt x="187159" y="13949"/>
                </a:lnTo>
                <a:lnTo>
                  <a:pt x="147895" y="30542"/>
                </a:lnTo>
                <a:lnTo>
                  <a:pt x="112038" y="52795"/>
                </a:lnTo>
                <a:lnTo>
                  <a:pt x="80152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3" y="451706"/>
                </a:lnTo>
                <a:lnTo>
                  <a:pt x="95563" y="481393"/>
                </a:lnTo>
                <a:lnTo>
                  <a:pt x="129505" y="506264"/>
                </a:lnTo>
                <a:lnTo>
                  <a:pt x="167136" y="525757"/>
                </a:lnTo>
                <a:lnTo>
                  <a:pt x="207893" y="539308"/>
                </a:lnTo>
                <a:lnTo>
                  <a:pt x="251212" y="546353"/>
                </a:lnTo>
                <a:lnTo>
                  <a:pt x="273656" y="547260"/>
                </a:lnTo>
                <a:lnTo>
                  <a:pt x="296097" y="546353"/>
                </a:lnTo>
                <a:lnTo>
                  <a:pt x="339410" y="539308"/>
                </a:lnTo>
                <a:lnTo>
                  <a:pt x="380162" y="525757"/>
                </a:lnTo>
                <a:lnTo>
                  <a:pt x="417789" y="506264"/>
                </a:lnTo>
                <a:lnTo>
                  <a:pt x="451727" y="481393"/>
                </a:lnTo>
                <a:lnTo>
                  <a:pt x="481414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4" y="95555"/>
                </a:lnTo>
                <a:lnTo>
                  <a:pt x="451727" y="65868"/>
                </a:lnTo>
                <a:lnTo>
                  <a:pt x="417789" y="40996"/>
                </a:lnTo>
                <a:lnTo>
                  <a:pt x="380162" y="21503"/>
                </a:lnTo>
                <a:lnTo>
                  <a:pt x="339410" y="7952"/>
                </a:lnTo>
                <a:lnTo>
                  <a:pt x="296097" y="907"/>
                </a:lnTo>
                <a:lnTo>
                  <a:pt x="27365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37534" y="1722600"/>
            <a:ext cx="227329" cy="328295"/>
          </a:xfrm>
          <a:custGeom>
            <a:avLst/>
            <a:gdLst/>
            <a:ahLst/>
            <a:cxnLst/>
            <a:rect l="l" t="t" r="r" b="b"/>
            <a:pathLst>
              <a:path w="227330" h="328294">
                <a:moveTo>
                  <a:pt x="118479" y="0"/>
                </a:moveTo>
                <a:lnTo>
                  <a:pt x="67622" y="10277"/>
                </a:lnTo>
                <a:lnTo>
                  <a:pt x="31224" y="35822"/>
                </a:lnTo>
                <a:lnTo>
                  <a:pt x="8811" y="68589"/>
                </a:lnTo>
                <a:lnTo>
                  <a:pt x="0" y="100482"/>
                </a:lnTo>
                <a:lnTo>
                  <a:pt x="892" y="118998"/>
                </a:lnTo>
                <a:lnTo>
                  <a:pt x="12575" y="160079"/>
                </a:lnTo>
                <a:lnTo>
                  <a:pt x="41511" y="198207"/>
                </a:lnTo>
                <a:lnTo>
                  <a:pt x="49350" y="208707"/>
                </a:lnTo>
                <a:lnTo>
                  <a:pt x="54429" y="219101"/>
                </a:lnTo>
                <a:lnTo>
                  <a:pt x="56523" y="230633"/>
                </a:lnTo>
                <a:lnTo>
                  <a:pt x="56567" y="245961"/>
                </a:lnTo>
                <a:lnTo>
                  <a:pt x="58221" y="248401"/>
                </a:lnTo>
                <a:lnTo>
                  <a:pt x="60556" y="249794"/>
                </a:lnTo>
                <a:lnTo>
                  <a:pt x="60556" y="290683"/>
                </a:lnTo>
                <a:lnTo>
                  <a:pt x="63267" y="304697"/>
                </a:lnTo>
                <a:lnTo>
                  <a:pt x="70689" y="316326"/>
                </a:lnTo>
                <a:lnTo>
                  <a:pt x="81758" y="324507"/>
                </a:lnTo>
                <a:lnTo>
                  <a:pt x="95410" y="328174"/>
                </a:lnTo>
                <a:lnTo>
                  <a:pt x="128491" y="328273"/>
                </a:lnTo>
                <a:lnTo>
                  <a:pt x="142509" y="325563"/>
                </a:lnTo>
                <a:lnTo>
                  <a:pt x="154141" y="318143"/>
                </a:lnTo>
                <a:lnTo>
                  <a:pt x="161082" y="308755"/>
                </a:lnTo>
                <a:lnTo>
                  <a:pt x="86262" y="308755"/>
                </a:lnTo>
                <a:lnTo>
                  <a:pt x="84583" y="307076"/>
                </a:lnTo>
                <a:lnTo>
                  <a:pt x="84482" y="302557"/>
                </a:lnTo>
                <a:lnTo>
                  <a:pt x="86262" y="300777"/>
                </a:lnTo>
                <a:lnTo>
                  <a:pt x="164017" y="300777"/>
                </a:lnTo>
                <a:lnTo>
                  <a:pt x="165993" y="293428"/>
                </a:lnTo>
                <a:lnTo>
                  <a:pt x="166006" y="287646"/>
                </a:lnTo>
                <a:lnTo>
                  <a:pt x="78283" y="287646"/>
                </a:lnTo>
                <a:lnTo>
                  <a:pt x="76503" y="285866"/>
                </a:lnTo>
                <a:lnTo>
                  <a:pt x="76503" y="281458"/>
                </a:lnTo>
                <a:lnTo>
                  <a:pt x="78283" y="279667"/>
                </a:lnTo>
                <a:lnTo>
                  <a:pt x="166024" y="279667"/>
                </a:lnTo>
                <a:lnTo>
                  <a:pt x="166054" y="266537"/>
                </a:lnTo>
                <a:lnTo>
                  <a:pt x="78283" y="266537"/>
                </a:lnTo>
                <a:lnTo>
                  <a:pt x="76503" y="264757"/>
                </a:lnTo>
                <a:lnTo>
                  <a:pt x="76503" y="260348"/>
                </a:lnTo>
                <a:lnTo>
                  <a:pt x="78283" y="258558"/>
                </a:lnTo>
                <a:lnTo>
                  <a:pt x="166072" y="258558"/>
                </a:lnTo>
                <a:lnTo>
                  <a:pt x="166092" y="249794"/>
                </a:lnTo>
                <a:lnTo>
                  <a:pt x="168427" y="248401"/>
                </a:lnTo>
                <a:lnTo>
                  <a:pt x="170081" y="245961"/>
                </a:lnTo>
                <a:lnTo>
                  <a:pt x="170081" y="235051"/>
                </a:lnTo>
                <a:lnTo>
                  <a:pt x="72535" y="235051"/>
                </a:lnTo>
                <a:lnTo>
                  <a:pt x="72535" y="232716"/>
                </a:lnTo>
                <a:lnTo>
                  <a:pt x="59683" y="195310"/>
                </a:lnTo>
                <a:lnTo>
                  <a:pt x="43515" y="176195"/>
                </a:lnTo>
                <a:lnTo>
                  <a:pt x="35849" y="166791"/>
                </a:lnTo>
                <a:lnTo>
                  <a:pt x="29121" y="157001"/>
                </a:lnTo>
                <a:lnTo>
                  <a:pt x="23540" y="146344"/>
                </a:lnTo>
                <a:lnTo>
                  <a:pt x="19316" y="134333"/>
                </a:lnTo>
                <a:lnTo>
                  <a:pt x="16661" y="120487"/>
                </a:lnTo>
                <a:lnTo>
                  <a:pt x="17212" y="107718"/>
                </a:lnTo>
                <a:lnTo>
                  <a:pt x="28240" y="69452"/>
                </a:lnTo>
                <a:lnTo>
                  <a:pt x="53230" y="37069"/>
                </a:lnTo>
                <a:lnTo>
                  <a:pt x="92057" y="18061"/>
                </a:lnTo>
                <a:lnTo>
                  <a:pt x="108052" y="15991"/>
                </a:lnTo>
                <a:lnTo>
                  <a:pt x="172162" y="15991"/>
                </a:lnTo>
                <a:lnTo>
                  <a:pt x="161584" y="10265"/>
                </a:lnTo>
                <a:lnTo>
                  <a:pt x="148823" y="5266"/>
                </a:lnTo>
                <a:lnTo>
                  <a:pt x="134461" y="1718"/>
                </a:lnTo>
                <a:lnTo>
                  <a:pt x="118479" y="0"/>
                </a:lnTo>
                <a:close/>
              </a:path>
              <a:path w="227330" h="328294">
                <a:moveTo>
                  <a:pt x="164017" y="300777"/>
                </a:moveTo>
                <a:lnTo>
                  <a:pt x="140386" y="300777"/>
                </a:lnTo>
                <a:lnTo>
                  <a:pt x="142166" y="302557"/>
                </a:lnTo>
                <a:lnTo>
                  <a:pt x="142065" y="307076"/>
                </a:lnTo>
                <a:lnTo>
                  <a:pt x="140386" y="308755"/>
                </a:lnTo>
                <a:lnTo>
                  <a:pt x="161082" y="308755"/>
                </a:lnTo>
                <a:lnTo>
                  <a:pt x="162323" y="307076"/>
                </a:lnTo>
                <a:lnTo>
                  <a:pt x="164017" y="300777"/>
                </a:lnTo>
                <a:close/>
              </a:path>
              <a:path w="227330" h="328294">
                <a:moveTo>
                  <a:pt x="166024" y="279667"/>
                </a:moveTo>
                <a:lnTo>
                  <a:pt x="148365" y="279667"/>
                </a:lnTo>
                <a:lnTo>
                  <a:pt x="150145" y="281458"/>
                </a:lnTo>
                <a:lnTo>
                  <a:pt x="150145" y="285866"/>
                </a:lnTo>
                <a:lnTo>
                  <a:pt x="148365" y="287646"/>
                </a:lnTo>
                <a:lnTo>
                  <a:pt x="166006" y="287646"/>
                </a:lnTo>
                <a:lnTo>
                  <a:pt x="166024" y="279667"/>
                </a:lnTo>
                <a:close/>
              </a:path>
              <a:path w="227330" h="328294">
                <a:moveTo>
                  <a:pt x="166072" y="258558"/>
                </a:moveTo>
                <a:lnTo>
                  <a:pt x="148365" y="258558"/>
                </a:lnTo>
                <a:lnTo>
                  <a:pt x="150145" y="260348"/>
                </a:lnTo>
                <a:lnTo>
                  <a:pt x="150145" y="264757"/>
                </a:lnTo>
                <a:lnTo>
                  <a:pt x="148365" y="266537"/>
                </a:lnTo>
                <a:lnTo>
                  <a:pt x="166054" y="266537"/>
                </a:lnTo>
                <a:lnTo>
                  <a:pt x="166072" y="258558"/>
                </a:lnTo>
                <a:close/>
              </a:path>
              <a:path w="227330" h="328294">
                <a:moveTo>
                  <a:pt x="172162" y="15991"/>
                </a:moveTo>
                <a:lnTo>
                  <a:pt x="108052" y="15991"/>
                </a:lnTo>
                <a:lnTo>
                  <a:pt x="126717" y="17384"/>
                </a:lnTo>
                <a:lnTo>
                  <a:pt x="143443" y="21364"/>
                </a:lnTo>
                <a:lnTo>
                  <a:pt x="182241" y="44826"/>
                </a:lnTo>
                <a:lnTo>
                  <a:pt x="204475" y="77139"/>
                </a:lnTo>
                <a:lnTo>
                  <a:pt x="210419" y="98249"/>
                </a:lnTo>
                <a:lnTo>
                  <a:pt x="209640" y="116868"/>
                </a:lnTo>
                <a:lnTo>
                  <a:pt x="198066" y="156004"/>
                </a:lnTo>
                <a:lnTo>
                  <a:pt x="179432" y="180414"/>
                </a:lnTo>
                <a:lnTo>
                  <a:pt x="171348" y="189688"/>
                </a:lnTo>
                <a:lnTo>
                  <a:pt x="163975" y="199674"/>
                </a:lnTo>
                <a:lnTo>
                  <a:pt x="158148" y="210947"/>
                </a:lnTo>
                <a:lnTo>
                  <a:pt x="154698" y="224086"/>
                </a:lnTo>
                <a:lnTo>
                  <a:pt x="154113" y="235051"/>
                </a:lnTo>
                <a:lnTo>
                  <a:pt x="170081" y="235051"/>
                </a:lnTo>
                <a:lnTo>
                  <a:pt x="170081" y="232716"/>
                </a:lnTo>
                <a:lnTo>
                  <a:pt x="172019" y="219546"/>
                </a:lnTo>
                <a:lnTo>
                  <a:pt x="177279" y="208452"/>
                </a:lnTo>
                <a:lnTo>
                  <a:pt x="185034" y="198201"/>
                </a:lnTo>
                <a:lnTo>
                  <a:pt x="193137" y="189031"/>
                </a:lnTo>
                <a:lnTo>
                  <a:pt x="200816" y="179807"/>
                </a:lnTo>
                <a:lnTo>
                  <a:pt x="223305" y="136084"/>
                </a:lnTo>
                <a:lnTo>
                  <a:pt x="226822" y="105725"/>
                </a:lnTo>
                <a:lnTo>
                  <a:pt x="225869" y="93902"/>
                </a:lnTo>
                <a:lnTo>
                  <a:pt x="212567" y="57634"/>
                </a:lnTo>
                <a:lnTo>
                  <a:pt x="182682" y="23217"/>
                </a:lnTo>
                <a:lnTo>
                  <a:pt x="172885" y="16383"/>
                </a:lnTo>
                <a:lnTo>
                  <a:pt x="172162" y="15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99948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1" y="627188"/>
                </a:lnTo>
                <a:lnTo>
                  <a:pt x="365019" y="624113"/>
                </a:lnTo>
                <a:lnTo>
                  <a:pt x="389530" y="619086"/>
                </a:lnTo>
                <a:lnTo>
                  <a:pt x="413062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29" y="15957"/>
                </a:lnTo>
                <a:lnTo>
                  <a:pt x="389530" y="9144"/>
                </a:lnTo>
                <a:lnTo>
                  <a:pt x="365019" y="4118"/>
                </a:lnTo>
                <a:lnTo>
                  <a:pt x="339861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29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2" y="612264"/>
                </a:lnTo>
                <a:lnTo>
                  <a:pt x="458366" y="593117"/>
                </a:lnTo>
                <a:lnTo>
                  <a:pt x="499542" y="567532"/>
                </a:lnTo>
                <a:lnTo>
                  <a:pt x="536144" y="536123"/>
                </a:lnTo>
                <a:lnTo>
                  <a:pt x="567565" y="499506"/>
                </a:lnTo>
                <a:lnTo>
                  <a:pt x="593138" y="458345"/>
                </a:lnTo>
                <a:lnTo>
                  <a:pt x="612212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7" y="238718"/>
                </a:lnTo>
                <a:lnTo>
                  <a:pt x="603528" y="191962"/>
                </a:lnTo>
                <a:lnTo>
                  <a:pt x="581123" y="148773"/>
                </a:lnTo>
                <a:lnTo>
                  <a:pt x="552545" y="109803"/>
                </a:lnTo>
                <a:lnTo>
                  <a:pt x="518445" y="75704"/>
                </a:lnTo>
                <a:lnTo>
                  <a:pt x="479474" y="47126"/>
                </a:lnTo>
                <a:lnTo>
                  <a:pt x="436285" y="24723"/>
                </a:lnTo>
                <a:lnTo>
                  <a:pt x="413313" y="16039"/>
                </a:lnTo>
                <a:lnTo>
                  <a:pt x="413029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40431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60" y="3581"/>
                </a:lnTo>
                <a:lnTo>
                  <a:pt x="187154" y="13949"/>
                </a:lnTo>
                <a:lnTo>
                  <a:pt x="147891" y="30542"/>
                </a:lnTo>
                <a:lnTo>
                  <a:pt x="112036" y="52795"/>
                </a:lnTo>
                <a:lnTo>
                  <a:pt x="80150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2" y="451706"/>
                </a:lnTo>
                <a:lnTo>
                  <a:pt x="95561" y="481393"/>
                </a:lnTo>
                <a:lnTo>
                  <a:pt x="129502" y="506264"/>
                </a:lnTo>
                <a:lnTo>
                  <a:pt x="167132" y="525757"/>
                </a:lnTo>
                <a:lnTo>
                  <a:pt x="207887" y="539308"/>
                </a:lnTo>
                <a:lnTo>
                  <a:pt x="251203" y="546353"/>
                </a:lnTo>
                <a:lnTo>
                  <a:pt x="273646" y="547260"/>
                </a:lnTo>
                <a:lnTo>
                  <a:pt x="296088" y="546353"/>
                </a:lnTo>
                <a:lnTo>
                  <a:pt x="339404" y="539308"/>
                </a:lnTo>
                <a:lnTo>
                  <a:pt x="380158" y="525757"/>
                </a:lnTo>
                <a:lnTo>
                  <a:pt x="417786" y="506264"/>
                </a:lnTo>
                <a:lnTo>
                  <a:pt x="451725" y="481393"/>
                </a:lnTo>
                <a:lnTo>
                  <a:pt x="481413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66586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22375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78196" y="192447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683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33985" y="190627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882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9794" y="18789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9179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45594" y="1851681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477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35176" y="1774492"/>
            <a:ext cx="314325" cy="128905"/>
          </a:xfrm>
          <a:custGeom>
            <a:avLst/>
            <a:gdLst/>
            <a:ahLst/>
            <a:cxnLst/>
            <a:rect l="l" t="t" r="r" b="b"/>
            <a:pathLst>
              <a:path w="314325" h="128905">
                <a:moveTo>
                  <a:pt x="4806" y="109891"/>
                </a:moveTo>
                <a:lnTo>
                  <a:pt x="879" y="113085"/>
                </a:lnTo>
                <a:lnTo>
                  <a:pt x="0" y="121860"/>
                </a:lnTo>
                <a:lnTo>
                  <a:pt x="3193" y="125765"/>
                </a:lnTo>
                <a:lnTo>
                  <a:pt x="11137" y="126562"/>
                </a:lnTo>
                <a:lnTo>
                  <a:pt x="24053" y="127567"/>
                </a:lnTo>
                <a:lnTo>
                  <a:pt x="36700" y="128158"/>
                </a:lnTo>
                <a:lnTo>
                  <a:pt x="49077" y="128352"/>
                </a:lnTo>
                <a:lnTo>
                  <a:pt x="68973" y="127841"/>
                </a:lnTo>
                <a:lnTo>
                  <a:pt x="124262" y="120745"/>
                </a:lnTo>
                <a:lnTo>
                  <a:pt x="156553" y="112361"/>
                </a:lnTo>
                <a:lnTo>
                  <a:pt x="53183" y="112361"/>
                </a:lnTo>
                <a:lnTo>
                  <a:pt x="31614" y="111986"/>
                </a:lnTo>
                <a:lnTo>
                  <a:pt x="9182" y="110331"/>
                </a:lnTo>
                <a:lnTo>
                  <a:pt x="4806" y="109891"/>
                </a:lnTo>
                <a:close/>
              </a:path>
              <a:path w="314325" h="128905">
                <a:moveTo>
                  <a:pt x="307215" y="0"/>
                </a:moveTo>
                <a:lnTo>
                  <a:pt x="302168" y="209"/>
                </a:lnTo>
                <a:lnTo>
                  <a:pt x="299174" y="3444"/>
                </a:lnTo>
                <a:lnTo>
                  <a:pt x="292347" y="10632"/>
                </a:lnTo>
                <a:lnTo>
                  <a:pt x="257190" y="41965"/>
                </a:lnTo>
                <a:lnTo>
                  <a:pt x="222454" y="65643"/>
                </a:lnTo>
                <a:lnTo>
                  <a:pt x="180407" y="86761"/>
                </a:lnTo>
                <a:lnTo>
                  <a:pt x="130928" y="102876"/>
                </a:lnTo>
                <a:lnTo>
                  <a:pt x="73894" y="111547"/>
                </a:lnTo>
                <a:lnTo>
                  <a:pt x="53183" y="112361"/>
                </a:lnTo>
                <a:lnTo>
                  <a:pt x="156553" y="112361"/>
                </a:lnTo>
                <a:lnTo>
                  <a:pt x="201930" y="94659"/>
                </a:lnTo>
                <a:lnTo>
                  <a:pt x="239988" y="73589"/>
                </a:lnTo>
                <a:lnTo>
                  <a:pt x="271745" y="50808"/>
                </a:lnTo>
                <a:lnTo>
                  <a:pt x="304439" y="21103"/>
                </a:lnTo>
                <a:lnTo>
                  <a:pt x="313906" y="11025"/>
                </a:lnTo>
                <a:lnTo>
                  <a:pt x="313697" y="5978"/>
                </a:lnTo>
                <a:lnTo>
                  <a:pt x="307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09005" y="1747373"/>
            <a:ext cx="59690" cy="62865"/>
          </a:xfrm>
          <a:custGeom>
            <a:avLst/>
            <a:gdLst/>
            <a:ahLst/>
            <a:cxnLst/>
            <a:rect l="l" t="t" r="r" b="b"/>
            <a:pathLst>
              <a:path w="59690" h="62864">
                <a:moveTo>
                  <a:pt x="59621" y="0"/>
                </a:moveTo>
                <a:lnTo>
                  <a:pt x="0" y="22355"/>
                </a:lnTo>
                <a:lnTo>
                  <a:pt x="49181" y="62804"/>
                </a:lnTo>
                <a:lnTo>
                  <a:pt x="59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471649" y="1788343"/>
            <a:ext cx="102030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ST</a:t>
            </a:r>
            <a:r>
              <a:rPr sz="1200" b="1" spc="10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1200" b="1" spc="10" dirty="0">
                <a:solidFill>
                  <a:srgbClr val="565655"/>
                </a:solidFill>
                <a:latin typeface="Swis721 Cn BT"/>
                <a:cs typeface="Swis721 Cn BT"/>
              </a:rPr>
              <a:t>A</a:t>
            </a: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1200" b="1" spc="30" dirty="0">
                <a:solidFill>
                  <a:srgbClr val="565655"/>
                </a:solidFill>
                <a:latin typeface="Swis721 Cn BT"/>
                <a:cs typeface="Swis721 Cn BT"/>
              </a:rPr>
              <a:t>É</a:t>
            </a:r>
            <a:r>
              <a:rPr sz="1200" b="1" spc="45" dirty="0">
                <a:solidFill>
                  <a:srgbClr val="565655"/>
                </a:solidFill>
                <a:latin typeface="Swis721 Cn BT"/>
                <a:cs typeface="Swis721 Cn BT"/>
              </a:rPr>
              <a:t>G</a:t>
            </a:r>
            <a:r>
              <a:rPr sz="1200" b="1" spc="3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1200" b="1" spc="1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endParaRPr sz="1200" dirty="0">
              <a:latin typeface="Swis721 Cn BT"/>
              <a:cs typeface="Swis721 Cn B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31725" y="307342"/>
            <a:ext cx="2809984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 dirty="0">
              <a:latin typeface="Swis721 BlkCn BT"/>
              <a:cs typeface="Swis721 BlkCn B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23898" y="4425093"/>
            <a:ext cx="266700" cy="339090"/>
          </a:xfrm>
          <a:custGeom>
            <a:avLst/>
            <a:gdLst/>
            <a:ahLst/>
            <a:cxnLst/>
            <a:rect l="l" t="t" r="r" b="b"/>
            <a:pathLst>
              <a:path w="266700" h="339089">
                <a:moveTo>
                  <a:pt x="254442" y="257132"/>
                </a:moveTo>
                <a:lnTo>
                  <a:pt x="230800" y="293458"/>
                </a:lnTo>
                <a:lnTo>
                  <a:pt x="188381" y="318427"/>
                </a:lnTo>
                <a:lnTo>
                  <a:pt x="173720" y="317917"/>
                </a:lnTo>
                <a:lnTo>
                  <a:pt x="136057" y="307480"/>
                </a:lnTo>
                <a:lnTo>
                  <a:pt x="100205" y="273001"/>
                </a:lnTo>
                <a:lnTo>
                  <a:pt x="83732" y="231926"/>
                </a:lnTo>
                <a:lnTo>
                  <a:pt x="80171" y="215367"/>
                </a:lnTo>
                <a:lnTo>
                  <a:pt x="223553" y="201113"/>
                </a:lnTo>
                <a:lnTo>
                  <a:pt x="223553" y="182266"/>
                </a:lnTo>
                <a:lnTo>
                  <a:pt x="76437" y="182266"/>
                </a:lnTo>
                <a:lnTo>
                  <a:pt x="76074" y="170330"/>
                </a:lnTo>
                <a:lnTo>
                  <a:pt x="76123" y="157458"/>
                </a:lnTo>
                <a:lnTo>
                  <a:pt x="223553" y="147188"/>
                </a:lnTo>
                <a:lnTo>
                  <a:pt x="223553" y="128341"/>
                </a:lnTo>
                <a:lnTo>
                  <a:pt x="79055" y="128341"/>
                </a:lnTo>
                <a:lnTo>
                  <a:pt x="82037" y="111535"/>
                </a:lnTo>
                <a:lnTo>
                  <a:pt x="97368" y="68088"/>
                </a:lnTo>
                <a:lnTo>
                  <a:pt x="121851" y="36786"/>
                </a:lnTo>
                <a:lnTo>
                  <a:pt x="167790" y="17698"/>
                </a:lnTo>
                <a:lnTo>
                  <a:pt x="185470" y="18534"/>
                </a:lnTo>
                <a:lnTo>
                  <a:pt x="222880" y="32629"/>
                </a:lnTo>
                <a:lnTo>
                  <a:pt x="248582" y="78535"/>
                </a:lnTo>
                <a:lnTo>
                  <a:pt x="263342" y="77557"/>
                </a:lnTo>
                <a:lnTo>
                  <a:pt x="261850" y="65319"/>
                </a:lnTo>
                <a:lnTo>
                  <a:pt x="260337" y="52234"/>
                </a:lnTo>
                <a:lnTo>
                  <a:pt x="258781" y="38922"/>
                </a:lnTo>
                <a:lnTo>
                  <a:pt x="226734" y="4216"/>
                </a:lnTo>
                <a:lnTo>
                  <a:pt x="197187" y="0"/>
                </a:lnTo>
                <a:lnTo>
                  <a:pt x="180819" y="436"/>
                </a:lnTo>
                <a:lnTo>
                  <a:pt x="136489" y="7824"/>
                </a:lnTo>
                <a:lnTo>
                  <a:pt x="99427" y="23969"/>
                </a:lnTo>
                <a:lnTo>
                  <a:pt x="69769" y="48406"/>
                </a:lnTo>
                <a:lnTo>
                  <a:pt x="47654" y="80669"/>
                </a:lnTo>
                <a:lnTo>
                  <a:pt x="33219" y="120294"/>
                </a:lnTo>
                <a:lnTo>
                  <a:pt x="0" y="128341"/>
                </a:lnTo>
                <a:lnTo>
                  <a:pt x="0" y="147188"/>
                </a:lnTo>
                <a:lnTo>
                  <a:pt x="28794" y="147188"/>
                </a:lnTo>
                <a:lnTo>
                  <a:pt x="27734" y="160343"/>
                </a:lnTo>
                <a:lnTo>
                  <a:pt x="27118" y="173475"/>
                </a:lnTo>
                <a:lnTo>
                  <a:pt x="0" y="182266"/>
                </a:lnTo>
                <a:lnTo>
                  <a:pt x="0" y="201113"/>
                </a:lnTo>
                <a:lnTo>
                  <a:pt x="28794" y="201113"/>
                </a:lnTo>
                <a:lnTo>
                  <a:pt x="31057" y="215981"/>
                </a:lnTo>
                <a:lnTo>
                  <a:pt x="34242" y="230303"/>
                </a:lnTo>
                <a:lnTo>
                  <a:pt x="49351" y="269365"/>
                </a:lnTo>
                <a:lnTo>
                  <a:pt x="72844" y="301275"/>
                </a:lnTo>
                <a:lnTo>
                  <a:pt x="104788" y="324363"/>
                </a:lnTo>
                <a:lnTo>
                  <a:pt x="145249" y="336958"/>
                </a:lnTo>
                <a:lnTo>
                  <a:pt x="160639" y="338536"/>
                </a:lnTo>
                <a:lnTo>
                  <a:pt x="177549" y="338145"/>
                </a:lnTo>
                <a:lnTo>
                  <a:pt x="220710" y="332746"/>
                </a:lnTo>
                <a:lnTo>
                  <a:pt x="252015" y="307398"/>
                </a:lnTo>
                <a:lnTo>
                  <a:pt x="266086" y="269364"/>
                </a:lnTo>
                <a:lnTo>
                  <a:pt x="254442" y="257132"/>
                </a:lnTo>
                <a:close/>
              </a:path>
            </a:pathLst>
          </a:custGeom>
          <a:ln w="20941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96160" y="3921251"/>
            <a:ext cx="372669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00"/>
              </a:lnSpc>
            </a:pP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2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3300" b="1" spc="-3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3300" b="1" spc="-5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spc="-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6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endParaRPr sz="3300" dirty="0">
              <a:latin typeface="Swis721 Cn BT"/>
              <a:cs typeface="Swis721 Cn BT"/>
            </a:endParaRPr>
          </a:p>
          <a:p>
            <a:pPr marL="12700">
              <a:lnSpc>
                <a:spcPts val="4460"/>
              </a:lnSpc>
            </a:pPr>
            <a:r>
              <a:rPr sz="4100" b="1" spc="-210" dirty="0" smtClean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lang="fr-LU" sz="4100" b="1" spc="45" dirty="0" smtClean="0">
                <a:solidFill>
                  <a:srgbClr val="B80A29"/>
                </a:solidFill>
                <a:latin typeface="Swis721 Cn BT"/>
                <a:cs typeface="Swis721 Cn BT"/>
              </a:rPr>
              <a:t>71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r>
              <a:rPr sz="4100" b="1" spc="-15" dirty="0" smtClean="0">
                <a:solidFill>
                  <a:srgbClr val="B80A29"/>
                </a:solidFill>
                <a:latin typeface="Swis721 Cn BT"/>
                <a:cs typeface="Swis721 Cn BT"/>
              </a:rPr>
              <a:t>MI</a:t>
            </a:r>
            <a:r>
              <a:rPr lang="fr-FR" sz="4100" b="1" spc="-75" dirty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endParaRPr sz="4100" dirty="0">
              <a:latin typeface="Minion Pro"/>
              <a:cs typeface="Minion Pro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266477" y="1774491"/>
            <a:ext cx="449111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360"/>
              </a:lnSpc>
            </a:pPr>
            <a:r>
              <a:rPr spc="-5" dirty="0"/>
              <a:t>G</a:t>
            </a:r>
            <a:r>
              <a:rPr spc="-15" dirty="0"/>
              <a:t>AR</a:t>
            </a:r>
            <a:r>
              <a:rPr spc="-5" dirty="0"/>
              <a:t>E </a:t>
            </a:r>
            <a:r>
              <a:rPr spc="-95" dirty="0"/>
              <a:t>D</a:t>
            </a:r>
            <a:r>
              <a:rPr spc="-5" dirty="0"/>
              <a:t>E </a:t>
            </a:r>
            <a:r>
              <a:rPr spc="-95" dirty="0"/>
              <a:t>L</a:t>
            </a:r>
            <a:r>
              <a:rPr spc="-40" dirty="0"/>
              <a:t>U</a:t>
            </a:r>
            <a:r>
              <a:rPr spc="-15" dirty="0"/>
              <a:t>X</a:t>
            </a:r>
            <a:r>
              <a:rPr spc="-95" dirty="0"/>
              <a:t>E</a:t>
            </a:r>
            <a:r>
              <a:rPr spc="-105" dirty="0"/>
              <a:t>M</a:t>
            </a:r>
            <a:r>
              <a:rPr spc="-85" dirty="0"/>
              <a:t>B</a:t>
            </a:r>
            <a:r>
              <a:rPr spc="-105" dirty="0"/>
              <a:t>OU</a:t>
            </a:r>
            <a:r>
              <a:rPr spc="-85" dirty="0"/>
              <a:t>R</a:t>
            </a:r>
            <a:r>
              <a:rPr spc="-5" dirty="0"/>
              <a:t>G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73899" y="9655041"/>
            <a:ext cx="406781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775"/>
              </a:lnSpc>
            </a:pP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2450" b="1" spc="35" dirty="0">
                <a:solidFill>
                  <a:srgbClr val="565655"/>
                </a:solidFill>
                <a:latin typeface="Swis721 Cn BT"/>
                <a:cs typeface="Swis721 Cn BT"/>
              </a:rPr>
              <a:t>IS</a:t>
            </a:r>
            <a:r>
              <a:rPr sz="2450" b="1" spc="1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125" dirty="0">
                <a:solidFill>
                  <a:srgbClr val="565655"/>
                </a:solidFill>
                <a:latin typeface="Swis721 Cn BT"/>
                <a:cs typeface="Swis721 Cn BT"/>
              </a:rPr>
              <a:t> 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1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2450" b="1" spc="125" dirty="0">
                <a:solidFill>
                  <a:srgbClr val="565655"/>
                </a:solidFill>
                <a:latin typeface="Swis721 Cn BT"/>
                <a:cs typeface="Swis721 Cn BT"/>
              </a:rPr>
              <a:t> </a:t>
            </a:r>
            <a:r>
              <a:rPr sz="2450" b="1" spc="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6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2450" b="1" spc="7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2450" b="1" spc="40" dirty="0">
                <a:solidFill>
                  <a:srgbClr val="565655"/>
                </a:solidFill>
                <a:latin typeface="Swis721 Cn BT"/>
                <a:cs typeface="Swis721 Cn BT"/>
              </a:rPr>
              <a:t>CE</a:t>
            </a:r>
            <a:endParaRPr sz="2450" dirty="0">
              <a:latin typeface="Swis721 Cn BT"/>
              <a:cs typeface="Swis721 Cn BT"/>
            </a:endParaRPr>
          </a:p>
          <a:p>
            <a:pPr marL="12700">
              <a:lnSpc>
                <a:spcPts val="2240"/>
              </a:lnSpc>
            </a:pPr>
            <a:r>
              <a:rPr sz="2150" b="1" spc="-125" dirty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sz="1875" b="1" spc="-7" baseline="31111" dirty="0">
                <a:solidFill>
                  <a:srgbClr val="B80A29"/>
                </a:solidFill>
                <a:latin typeface="Swis721 Cn BT"/>
                <a:cs typeface="Swis721 Cn BT"/>
              </a:rPr>
              <a:t>È</a:t>
            </a:r>
            <a:r>
              <a:rPr sz="1875" b="1" spc="22" baseline="31111" dirty="0">
                <a:solidFill>
                  <a:srgbClr val="B80A29"/>
                </a:solidFill>
                <a:latin typeface="Swis721 Cn BT"/>
                <a:cs typeface="Swis721 Cn BT"/>
              </a:rPr>
              <a:t>R</a:t>
            </a:r>
            <a:r>
              <a:rPr sz="1875" b="1" baseline="31111" dirty="0">
                <a:solidFill>
                  <a:srgbClr val="B80A29"/>
                </a:solidFill>
                <a:latin typeface="Swis721 Cn BT"/>
                <a:cs typeface="Swis721 Cn BT"/>
              </a:rPr>
              <a:t>E </a:t>
            </a:r>
            <a:r>
              <a:rPr sz="1875" b="1" spc="-135" baseline="31111" dirty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r>
              <a:rPr sz="2150" b="1" spc="-35" dirty="0">
                <a:solidFill>
                  <a:srgbClr val="B80A29"/>
                </a:solidFill>
                <a:latin typeface="Swis721 Cn BT"/>
                <a:cs typeface="Swis721 Cn BT"/>
              </a:rPr>
              <a:t>V</a:t>
            </a:r>
            <a:r>
              <a:rPr sz="2150" b="1" spc="-20" dirty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I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E </a:t>
            </a:r>
            <a:r>
              <a:rPr sz="2150" b="1" spc="-125" dirty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sz="2150" b="1" spc="30" dirty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0" dirty="0">
                <a:solidFill>
                  <a:srgbClr val="B80A29"/>
                </a:solidFill>
                <a:latin typeface="Swis721 Cn BT"/>
                <a:cs typeface="Swis721 Cn BT"/>
              </a:rPr>
              <a:t>/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20</a:t>
            </a:r>
            <a:r>
              <a:rPr sz="2150" b="1" spc="-120" dirty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9</a:t>
            </a:r>
            <a:endParaRPr sz="2150" dirty="0">
              <a:latin typeface="Swis721 Cn BT"/>
              <a:cs typeface="Swis721 Cn BT"/>
            </a:endParaRPr>
          </a:p>
          <a:p>
            <a:pPr marL="12700" marR="5080">
              <a:lnSpc>
                <a:spcPts val="2230"/>
              </a:lnSpc>
              <a:spcBef>
                <a:spcPts val="190"/>
              </a:spcBef>
            </a:pP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3 </a:t>
            </a:r>
            <a:r>
              <a:rPr sz="2150" b="1" spc="-35" dirty="0">
                <a:solidFill>
                  <a:srgbClr val="B80A29"/>
                </a:solidFill>
                <a:latin typeface="Swis721 Cn BT"/>
                <a:cs typeface="Swis721 Cn BT"/>
              </a:rPr>
              <a:t>V</a:t>
            </a:r>
            <a:r>
              <a:rPr sz="2150" b="1" spc="-20" dirty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I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E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S </a:t>
            </a:r>
            <a:r>
              <a:rPr sz="2150" b="1" spc="-35" dirty="0">
                <a:solidFill>
                  <a:srgbClr val="B80A29"/>
                </a:solidFill>
                <a:latin typeface="Swis721 Cn BT"/>
                <a:cs typeface="Swis721 Cn BT"/>
              </a:rPr>
              <a:t>S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U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PPL</a:t>
            </a:r>
            <a:r>
              <a:rPr sz="2150" b="1" spc="-20" dirty="0">
                <a:solidFill>
                  <a:srgbClr val="B80A29"/>
                </a:solidFill>
                <a:latin typeface="Swis721 Cn BT"/>
                <a:cs typeface="Swis721 Cn BT"/>
              </a:rPr>
              <a:t>É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M</a:t>
            </a:r>
            <a:r>
              <a:rPr sz="2150" b="1" spc="-20" dirty="0">
                <a:solidFill>
                  <a:srgbClr val="B80A29"/>
                </a:solidFill>
                <a:latin typeface="Swis721 Cn BT"/>
                <a:cs typeface="Swis721 Cn BT"/>
              </a:rPr>
              <a:t>E</a:t>
            </a:r>
            <a:r>
              <a:rPr sz="2150" b="1" spc="5" dirty="0">
                <a:solidFill>
                  <a:srgbClr val="B80A29"/>
                </a:solidFill>
                <a:latin typeface="Swis721 Cn BT"/>
                <a:cs typeface="Swis721 Cn BT"/>
              </a:rPr>
              <a:t>N</a:t>
            </a:r>
            <a:r>
              <a:rPr sz="2150" b="1" spc="-80" dirty="0">
                <a:solidFill>
                  <a:srgbClr val="B80A29"/>
                </a:solidFill>
                <a:latin typeface="Swis721 Cn BT"/>
                <a:cs typeface="Swis721 Cn BT"/>
              </a:rPr>
              <a:t>T</a:t>
            </a:r>
            <a:r>
              <a:rPr sz="2150" b="1" spc="5" dirty="0">
                <a:solidFill>
                  <a:srgbClr val="B80A29"/>
                </a:solidFill>
                <a:latin typeface="Swis721 Cn BT"/>
                <a:cs typeface="Swis721 Cn BT"/>
              </a:rPr>
              <a:t>A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I</a:t>
            </a:r>
            <a:r>
              <a:rPr sz="2150" b="1" spc="5" dirty="0">
                <a:solidFill>
                  <a:srgbClr val="B80A29"/>
                </a:solidFill>
                <a:latin typeface="Swis721 Cn BT"/>
                <a:cs typeface="Swis721 Cn BT"/>
              </a:rPr>
              <a:t>R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E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S </a:t>
            </a:r>
            <a:r>
              <a:rPr sz="2150" b="1" spc="-114" dirty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0</a:t>
            </a:r>
            <a:r>
              <a:rPr sz="2150" b="1" spc="0" dirty="0">
                <a:solidFill>
                  <a:srgbClr val="B80A29"/>
                </a:solidFill>
                <a:latin typeface="Swis721 Cn BT"/>
                <a:cs typeface="Swis721 Cn BT"/>
              </a:rPr>
              <a:t>/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0</a:t>
            </a:r>
            <a:r>
              <a:rPr sz="2150" b="1" dirty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1 </a:t>
            </a:r>
            <a:r>
              <a:rPr sz="2150" b="1" spc="-15" dirty="0">
                <a:solidFill>
                  <a:srgbClr val="B80A29"/>
                </a:solidFill>
                <a:latin typeface="Swis721 Cn BT"/>
                <a:cs typeface="Swis721 Cn BT"/>
              </a:rPr>
              <a:t>F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I</a:t>
            </a:r>
            <a:r>
              <a:rPr sz="2150" b="1" spc="5" dirty="0">
                <a:solidFill>
                  <a:srgbClr val="B80A29"/>
                </a:solidFill>
                <a:latin typeface="Swis721 Cn BT"/>
                <a:cs typeface="Swis721 Cn BT"/>
              </a:rPr>
              <a:t>NA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L</a:t>
            </a:r>
            <a:r>
              <a:rPr sz="2150" b="1" spc="-30" dirty="0">
                <a:solidFill>
                  <a:srgbClr val="B80A29"/>
                </a:solidFill>
                <a:latin typeface="Swis721 Cn BT"/>
                <a:cs typeface="Swis721 Cn BT"/>
              </a:rPr>
              <a:t>I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S</a:t>
            </a:r>
            <a:r>
              <a:rPr sz="2150" b="1" spc="-80" dirty="0">
                <a:solidFill>
                  <a:srgbClr val="B80A29"/>
                </a:solidFill>
                <a:latin typeface="Swis721 Cn BT"/>
                <a:cs typeface="Swis721 Cn BT"/>
              </a:rPr>
              <a:t>A</a:t>
            </a:r>
            <a:r>
              <a:rPr sz="2150" b="1" spc="5" dirty="0">
                <a:solidFill>
                  <a:srgbClr val="B80A29"/>
                </a:solidFill>
                <a:latin typeface="Swis721 Cn BT"/>
                <a:cs typeface="Swis721 Cn BT"/>
              </a:rPr>
              <a:t>T</a:t>
            </a:r>
            <a:r>
              <a:rPr sz="2150" b="1" spc="-20" dirty="0">
                <a:solidFill>
                  <a:srgbClr val="B80A29"/>
                </a:solidFill>
                <a:latin typeface="Swis721 Cn BT"/>
                <a:cs typeface="Swis721 Cn BT"/>
              </a:rPr>
              <a:t>IO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N </a:t>
            </a: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-10" dirty="0" smtClean="0">
                <a:solidFill>
                  <a:srgbClr val="B80A29"/>
                </a:solidFill>
                <a:latin typeface="Swis721 Cn BT"/>
                <a:cs typeface="Swis721 Cn BT"/>
              </a:rPr>
              <a:t>0</a:t>
            </a: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lang="fr-LU"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4</a:t>
            </a:r>
            <a:endParaRPr sz="2150" dirty="0">
              <a:latin typeface="Swis721 Cn BT"/>
              <a:cs typeface="Swis721 Cn B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8859" y="5506427"/>
            <a:ext cx="2524760" cy="3603625"/>
          </a:xfrm>
          <a:custGeom>
            <a:avLst/>
            <a:gdLst/>
            <a:ahLst/>
            <a:cxnLst/>
            <a:rect l="l" t="t" r="r" b="b"/>
            <a:pathLst>
              <a:path w="2524760" h="3603625">
                <a:moveTo>
                  <a:pt x="990021" y="3566090"/>
                </a:moveTo>
                <a:lnTo>
                  <a:pt x="830037" y="3566090"/>
                </a:lnTo>
                <a:lnTo>
                  <a:pt x="972200" y="3603628"/>
                </a:lnTo>
                <a:lnTo>
                  <a:pt x="990021" y="3566090"/>
                </a:lnTo>
                <a:close/>
              </a:path>
              <a:path w="2524760" h="3603625">
                <a:moveTo>
                  <a:pt x="1336914" y="3348128"/>
                </a:moveTo>
                <a:lnTo>
                  <a:pt x="566830" y="3348128"/>
                </a:lnTo>
                <a:lnTo>
                  <a:pt x="739631" y="3396273"/>
                </a:lnTo>
                <a:lnTo>
                  <a:pt x="746982" y="3585733"/>
                </a:lnTo>
                <a:lnTo>
                  <a:pt x="830037" y="3566090"/>
                </a:lnTo>
                <a:lnTo>
                  <a:pt x="990021" y="3566090"/>
                </a:lnTo>
                <a:lnTo>
                  <a:pt x="1005047" y="3534436"/>
                </a:lnTo>
                <a:lnTo>
                  <a:pt x="1160719" y="3534436"/>
                </a:lnTo>
                <a:lnTo>
                  <a:pt x="1158498" y="3508866"/>
                </a:lnTo>
                <a:lnTo>
                  <a:pt x="1228852" y="3485810"/>
                </a:lnTo>
                <a:lnTo>
                  <a:pt x="1228496" y="3431874"/>
                </a:lnTo>
                <a:lnTo>
                  <a:pt x="1357225" y="3375331"/>
                </a:lnTo>
                <a:lnTo>
                  <a:pt x="1336914" y="3348128"/>
                </a:lnTo>
                <a:close/>
              </a:path>
              <a:path w="2524760" h="3603625">
                <a:moveTo>
                  <a:pt x="1160719" y="3534436"/>
                </a:moveTo>
                <a:lnTo>
                  <a:pt x="1005047" y="3534436"/>
                </a:lnTo>
                <a:lnTo>
                  <a:pt x="1163943" y="3571545"/>
                </a:lnTo>
                <a:lnTo>
                  <a:pt x="1160719" y="3534436"/>
                </a:lnTo>
                <a:close/>
              </a:path>
              <a:path w="2524760" h="3603625">
                <a:moveTo>
                  <a:pt x="2004205" y="3307239"/>
                </a:moveTo>
                <a:lnTo>
                  <a:pt x="1565941" y="3307239"/>
                </a:lnTo>
                <a:lnTo>
                  <a:pt x="1704178" y="3331971"/>
                </a:lnTo>
                <a:lnTo>
                  <a:pt x="1776835" y="3451905"/>
                </a:lnTo>
                <a:lnTo>
                  <a:pt x="2020577" y="3543002"/>
                </a:lnTo>
                <a:lnTo>
                  <a:pt x="2014860" y="3352756"/>
                </a:lnTo>
                <a:lnTo>
                  <a:pt x="2004205" y="3307239"/>
                </a:lnTo>
                <a:close/>
              </a:path>
              <a:path w="2524760" h="3603625">
                <a:moveTo>
                  <a:pt x="2038399" y="2917607"/>
                </a:moveTo>
                <a:lnTo>
                  <a:pt x="420479" y="2917607"/>
                </a:lnTo>
                <a:lnTo>
                  <a:pt x="336837" y="3068346"/>
                </a:lnTo>
                <a:lnTo>
                  <a:pt x="219145" y="3150773"/>
                </a:lnTo>
                <a:lnTo>
                  <a:pt x="330869" y="3187787"/>
                </a:lnTo>
                <a:lnTo>
                  <a:pt x="300451" y="3228697"/>
                </a:lnTo>
                <a:lnTo>
                  <a:pt x="405683" y="3352212"/>
                </a:lnTo>
                <a:lnTo>
                  <a:pt x="566830" y="3348128"/>
                </a:lnTo>
                <a:lnTo>
                  <a:pt x="1336914" y="3348128"/>
                </a:lnTo>
                <a:lnTo>
                  <a:pt x="1332200" y="3341814"/>
                </a:lnTo>
                <a:lnTo>
                  <a:pt x="1565941" y="3307239"/>
                </a:lnTo>
                <a:lnTo>
                  <a:pt x="2004205" y="3307239"/>
                </a:lnTo>
                <a:lnTo>
                  <a:pt x="1982662" y="3215211"/>
                </a:lnTo>
                <a:lnTo>
                  <a:pt x="2060272" y="3081194"/>
                </a:lnTo>
                <a:lnTo>
                  <a:pt x="1980892" y="2996547"/>
                </a:lnTo>
                <a:lnTo>
                  <a:pt x="2056618" y="2974328"/>
                </a:lnTo>
                <a:lnTo>
                  <a:pt x="2038399" y="2917607"/>
                </a:lnTo>
                <a:close/>
              </a:path>
              <a:path w="2524760" h="3603625">
                <a:moveTo>
                  <a:pt x="2480345" y="2243167"/>
                </a:moveTo>
                <a:lnTo>
                  <a:pt x="395495" y="2243167"/>
                </a:lnTo>
                <a:lnTo>
                  <a:pt x="468708" y="2323384"/>
                </a:lnTo>
                <a:lnTo>
                  <a:pt x="403977" y="2405141"/>
                </a:lnTo>
                <a:lnTo>
                  <a:pt x="394134" y="2468218"/>
                </a:lnTo>
                <a:lnTo>
                  <a:pt x="556087" y="2548623"/>
                </a:lnTo>
                <a:lnTo>
                  <a:pt x="526214" y="2675457"/>
                </a:lnTo>
                <a:lnTo>
                  <a:pt x="460352" y="2695143"/>
                </a:lnTo>
                <a:lnTo>
                  <a:pt x="344869" y="2873587"/>
                </a:lnTo>
                <a:lnTo>
                  <a:pt x="358355" y="2926790"/>
                </a:lnTo>
                <a:lnTo>
                  <a:pt x="420479" y="2917607"/>
                </a:lnTo>
                <a:lnTo>
                  <a:pt x="2038399" y="2917607"/>
                </a:lnTo>
                <a:lnTo>
                  <a:pt x="2034712" y="2906131"/>
                </a:lnTo>
                <a:lnTo>
                  <a:pt x="2143097" y="2836395"/>
                </a:lnTo>
                <a:lnTo>
                  <a:pt x="2243481" y="2577115"/>
                </a:lnTo>
                <a:lnTo>
                  <a:pt x="2182980" y="2548623"/>
                </a:lnTo>
                <a:lnTo>
                  <a:pt x="2300244" y="2417245"/>
                </a:lnTo>
                <a:lnTo>
                  <a:pt x="2482803" y="2246067"/>
                </a:lnTo>
                <a:lnTo>
                  <a:pt x="2480345" y="2243167"/>
                </a:lnTo>
                <a:close/>
              </a:path>
              <a:path w="2524760" h="3603625">
                <a:moveTo>
                  <a:pt x="2501642" y="1906381"/>
                </a:moveTo>
                <a:lnTo>
                  <a:pt x="156633" y="1906381"/>
                </a:lnTo>
                <a:lnTo>
                  <a:pt x="290294" y="2126291"/>
                </a:lnTo>
                <a:lnTo>
                  <a:pt x="280242" y="2256528"/>
                </a:lnTo>
                <a:lnTo>
                  <a:pt x="395495" y="2243167"/>
                </a:lnTo>
                <a:lnTo>
                  <a:pt x="2480345" y="2243167"/>
                </a:lnTo>
                <a:lnTo>
                  <a:pt x="2435486" y="2190236"/>
                </a:lnTo>
                <a:lnTo>
                  <a:pt x="2432030" y="2113265"/>
                </a:lnTo>
                <a:lnTo>
                  <a:pt x="2501642" y="1906381"/>
                </a:lnTo>
                <a:close/>
              </a:path>
              <a:path w="2524760" h="3603625">
                <a:moveTo>
                  <a:pt x="920621" y="0"/>
                </a:moveTo>
                <a:lnTo>
                  <a:pt x="722815" y="49045"/>
                </a:lnTo>
                <a:lnTo>
                  <a:pt x="708679" y="249584"/>
                </a:lnTo>
                <a:lnTo>
                  <a:pt x="507775" y="344293"/>
                </a:lnTo>
                <a:lnTo>
                  <a:pt x="472153" y="513963"/>
                </a:lnTo>
                <a:lnTo>
                  <a:pt x="376674" y="612941"/>
                </a:lnTo>
                <a:lnTo>
                  <a:pt x="383277" y="617431"/>
                </a:lnTo>
                <a:lnTo>
                  <a:pt x="422648" y="645752"/>
                </a:lnTo>
                <a:lnTo>
                  <a:pt x="441651" y="664834"/>
                </a:lnTo>
                <a:lnTo>
                  <a:pt x="441304" y="668529"/>
                </a:lnTo>
                <a:lnTo>
                  <a:pt x="419165" y="708443"/>
                </a:lnTo>
                <a:lnTo>
                  <a:pt x="389747" y="754825"/>
                </a:lnTo>
                <a:lnTo>
                  <a:pt x="268829" y="828917"/>
                </a:lnTo>
                <a:lnTo>
                  <a:pt x="277949" y="917406"/>
                </a:lnTo>
                <a:lnTo>
                  <a:pt x="322576" y="984074"/>
                </a:lnTo>
                <a:lnTo>
                  <a:pt x="159565" y="1078783"/>
                </a:lnTo>
                <a:lnTo>
                  <a:pt x="116739" y="1198602"/>
                </a:lnTo>
                <a:lnTo>
                  <a:pt x="69945" y="1317017"/>
                </a:lnTo>
                <a:lnTo>
                  <a:pt x="0" y="1407957"/>
                </a:lnTo>
                <a:lnTo>
                  <a:pt x="134781" y="1483221"/>
                </a:lnTo>
                <a:lnTo>
                  <a:pt x="23287" y="1699560"/>
                </a:lnTo>
                <a:lnTo>
                  <a:pt x="57275" y="1924402"/>
                </a:lnTo>
                <a:lnTo>
                  <a:pt x="156633" y="1906381"/>
                </a:lnTo>
                <a:lnTo>
                  <a:pt x="2501642" y="1906381"/>
                </a:lnTo>
                <a:lnTo>
                  <a:pt x="2520826" y="1849367"/>
                </a:lnTo>
                <a:lnTo>
                  <a:pt x="2455904" y="1849367"/>
                </a:lnTo>
                <a:lnTo>
                  <a:pt x="2407445" y="1815002"/>
                </a:lnTo>
                <a:lnTo>
                  <a:pt x="2270538" y="1815002"/>
                </a:lnTo>
                <a:lnTo>
                  <a:pt x="2136500" y="1782762"/>
                </a:lnTo>
                <a:lnTo>
                  <a:pt x="2052116" y="1688807"/>
                </a:lnTo>
                <a:lnTo>
                  <a:pt x="1865283" y="1688807"/>
                </a:lnTo>
                <a:lnTo>
                  <a:pt x="1858173" y="1574192"/>
                </a:lnTo>
                <a:lnTo>
                  <a:pt x="1635929" y="1454531"/>
                </a:lnTo>
                <a:lnTo>
                  <a:pt x="1559858" y="1249742"/>
                </a:lnTo>
                <a:lnTo>
                  <a:pt x="1480483" y="1104081"/>
                </a:lnTo>
                <a:lnTo>
                  <a:pt x="1390900" y="1104081"/>
                </a:lnTo>
                <a:lnTo>
                  <a:pt x="1212025" y="615185"/>
                </a:lnTo>
                <a:lnTo>
                  <a:pt x="1272474" y="260232"/>
                </a:lnTo>
                <a:lnTo>
                  <a:pt x="1200068" y="226631"/>
                </a:lnTo>
                <a:lnTo>
                  <a:pt x="1209218" y="155293"/>
                </a:lnTo>
                <a:lnTo>
                  <a:pt x="1046146" y="155293"/>
                </a:lnTo>
                <a:lnTo>
                  <a:pt x="946390" y="95452"/>
                </a:lnTo>
                <a:lnTo>
                  <a:pt x="920621" y="0"/>
                </a:lnTo>
                <a:close/>
              </a:path>
              <a:path w="2524760" h="3603625">
                <a:moveTo>
                  <a:pt x="2524258" y="1839169"/>
                </a:moveTo>
                <a:lnTo>
                  <a:pt x="2455904" y="1849367"/>
                </a:lnTo>
                <a:lnTo>
                  <a:pt x="2520826" y="1849367"/>
                </a:lnTo>
                <a:lnTo>
                  <a:pt x="2524258" y="1839169"/>
                </a:lnTo>
                <a:close/>
              </a:path>
              <a:path w="2524760" h="3603625">
                <a:moveTo>
                  <a:pt x="2334536" y="1763297"/>
                </a:moveTo>
                <a:lnTo>
                  <a:pt x="2270538" y="1815002"/>
                </a:lnTo>
                <a:lnTo>
                  <a:pt x="2407445" y="1815002"/>
                </a:lnTo>
                <a:lnTo>
                  <a:pt x="2334536" y="1763297"/>
                </a:lnTo>
                <a:close/>
              </a:path>
              <a:path w="2524760" h="3603625">
                <a:moveTo>
                  <a:pt x="1919847" y="1633060"/>
                </a:moveTo>
                <a:lnTo>
                  <a:pt x="1865283" y="1688807"/>
                </a:lnTo>
                <a:lnTo>
                  <a:pt x="2052116" y="1688807"/>
                </a:lnTo>
                <a:lnTo>
                  <a:pt x="2009478" y="1641332"/>
                </a:lnTo>
                <a:lnTo>
                  <a:pt x="1919847" y="1633060"/>
                </a:lnTo>
                <a:close/>
              </a:path>
              <a:path w="2524760" h="3603625">
                <a:moveTo>
                  <a:pt x="1452866" y="1053402"/>
                </a:moveTo>
                <a:lnTo>
                  <a:pt x="1390900" y="1104081"/>
                </a:lnTo>
                <a:lnTo>
                  <a:pt x="1480483" y="1104081"/>
                </a:lnTo>
                <a:lnTo>
                  <a:pt x="1452866" y="1053402"/>
                </a:lnTo>
                <a:close/>
              </a:path>
              <a:path w="2524760" h="3603625">
                <a:moveTo>
                  <a:pt x="1091977" y="58249"/>
                </a:moveTo>
                <a:lnTo>
                  <a:pt x="1046146" y="155293"/>
                </a:lnTo>
                <a:lnTo>
                  <a:pt x="1209218" y="155293"/>
                </a:lnTo>
                <a:lnTo>
                  <a:pt x="1216989" y="94709"/>
                </a:lnTo>
                <a:lnTo>
                  <a:pt x="1091977" y="5824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105361" y="0"/>
                </a:moveTo>
                <a:lnTo>
                  <a:pt x="64223" y="9412"/>
                </a:lnTo>
                <a:lnTo>
                  <a:pt x="30741" y="33082"/>
                </a:lnTo>
                <a:lnTo>
                  <a:pt x="8229" y="67902"/>
                </a:lnTo>
                <a:lnTo>
                  <a:pt x="0" y="110766"/>
                </a:lnTo>
                <a:lnTo>
                  <a:pt x="1262" y="125225"/>
                </a:lnTo>
                <a:lnTo>
                  <a:pt x="15574" y="164474"/>
                </a:lnTo>
                <a:lnTo>
                  <a:pt x="43149" y="194923"/>
                </a:lnTo>
                <a:lnTo>
                  <a:pt x="80739" y="213211"/>
                </a:lnTo>
                <a:lnTo>
                  <a:pt x="109759" y="216988"/>
                </a:lnTo>
                <a:lnTo>
                  <a:pt x="124339" y="215849"/>
                </a:lnTo>
                <a:lnTo>
                  <a:pt x="163951" y="201783"/>
                </a:lnTo>
                <a:lnTo>
                  <a:pt x="194711" y="174405"/>
                </a:lnTo>
                <a:lnTo>
                  <a:pt x="213203" y="137132"/>
                </a:lnTo>
                <a:lnTo>
                  <a:pt x="217027" y="108475"/>
                </a:lnTo>
                <a:lnTo>
                  <a:pt x="216960" y="104632"/>
                </a:lnTo>
                <a:lnTo>
                  <a:pt x="207349" y="63743"/>
                </a:lnTo>
                <a:lnTo>
                  <a:pt x="183549" y="30491"/>
                </a:lnTo>
                <a:lnTo>
                  <a:pt x="148555" y="8152"/>
                </a:lnTo>
                <a:lnTo>
                  <a:pt x="10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217027" y="108475"/>
                </a:moveTo>
                <a:lnTo>
                  <a:pt x="208613" y="150445"/>
                </a:lnTo>
                <a:lnTo>
                  <a:pt x="185652" y="184799"/>
                </a:lnTo>
                <a:lnTo>
                  <a:pt x="151562" y="208119"/>
                </a:lnTo>
                <a:lnTo>
                  <a:pt x="109759" y="216988"/>
                </a:lnTo>
                <a:lnTo>
                  <a:pt x="94933" y="216024"/>
                </a:lnTo>
                <a:lnTo>
                  <a:pt x="54727" y="202536"/>
                </a:lnTo>
                <a:lnTo>
                  <a:pt x="23453" y="175768"/>
                </a:lnTo>
                <a:lnTo>
                  <a:pt x="4358" y="139078"/>
                </a:lnTo>
                <a:lnTo>
                  <a:pt x="0" y="110766"/>
                </a:lnTo>
                <a:lnTo>
                  <a:pt x="951" y="95776"/>
                </a:lnTo>
                <a:lnTo>
                  <a:pt x="14309" y="55248"/>
                </a:lnTo>
                <a:lnTo>
                  <a:pt x="40847" y="23800"/>
                </a:lnTo>
                <a:lnTo>
                  <a:pt x="77249" y="4537"/>
                </a:lnTo>
                <a:lnTo>
                  <a:pt x="105361" y="0"/>
                </a:lnTo>
                <a:lnTo>
                  <a:pt x="120485" y="938"/>
                </a:lnTo>
                <a:lnTo>
                  <a:pt x="161278" y="14184"/>
                </a:lnTo>
                <a:lnTo>
                  <a:pt x="192874" y="40524"/>
                </a:lnTo>
                <a:lnTo>
                  <a:pt x="212277" y="76686"/>
                </a:lnTo>
                <a:lnTo>
                  <a:pt x="217027" y="108475"/>
                </a:lnTo>
                <a:close/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89332" y="8127293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30"/>
                </a:moveTo>
                <a:lnTo>
                  <a:pt x="684188" y="195983"/>
                </a:lnTo>
                <a:lnTo>
                  <a:pt x="676146" y="193543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2"/>
                </a:lnTo>
                <a:lnTo>
                  <a:pt x="467839" y="99850"/>
                </a:lnTo>
                <a:lnTo>
                  <a:pt x="457656" y="91668"/>
                </a:lnTo>
                <a:lnTo>
                  <a:pt x="446443" y="85181"/>
                </a:lnTo>
                <a:lnTo>
                  <a:pt x="434410" y="80472"/>
                </a:lnTo>
                <a:lnTo>
                  <a:pt x="421767" y="77625"/>
                </a:lnTo>
                <a:lnTo>
                  <a:pt x="305100" y="76720"/>
                </a:lnTo>
                <a:lnTo>
                  <a:pt x="298147" y="76720"/>
                </a:lnTo>
                <a:lnTo>
                  <a:pt x="291226" y="75872"/>
                </a:lnTo>
                <a:lnTo>
                  <a:pt x="284483" y="74196"/>
                </a:lnTo>
                <a:lnTo>
                  <a:pt x="149042" y="40532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83792" y="8607799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87"/>
                </a:moveTo>
                <a:lnTo>
                  <a:pt x="519827" y="217082"/>
                </a:lnTo>
                <a:lnTo>
                  <a:pt x="516895" y="218098"/>
                </a:lnTo>
                <a:lnTo>
                  <a:pt x="513785" y="218548"/>
                </a:lnTo>
                <a:lnTo>
                  <a:pt x="510686" y="218391"/>
                </a:lnTo>
                <a:lnTo>
                  <a:pt x="388763" y="212213"/>
                </a:lnTo>
                <a:lnTo>
                  <a:pt x="382962" y="211920"/>
                </a:lnTo>
                <a:lnTo>
                  <a:pt x="377245" y="213731"/>
                </a:lnTo>
                <a:lnTo>
                  <a:pt x="372669" y="217312"/>
                </a:lnTo>
                <a:lnTo>
                  <a:pt x="304744" y="270494"/>
                </a:lnTo>
                <a:lnTo>
                  <a:pt x="298671" y="275248"/>
                </a:lnTo>
                <a:lnTo>
                  <a:pt x="156016" y="238683"/>
                </a:lnTo>
                <a:lnTo>
                  <a:pt x="139238" y="221556"/>
                </a:lnTo>
                <a:lnTo>
                  <a:pt x="139927" y="204067"/>
                </a:lnTo>
                <a:lnTo>
                  <a:pt x="136578" y="191212"/>
                </a:lnTo>
                <a:lnTo>
                  <a:pt x="129864" y="182835"/>
                </a:lnTo>
                <a:lnTo>
                  <a:pt x="76196" y="168675"/>
                </a:lnTo>
                <a:lnTo>
                  <a:pt x="69212" y="167083"/>
                </a:lnTo>
                <a:lnTo>
                  <a:pt x="61872" y="168685"/>
                </a:lnTo>
                <a:lnTo>
                  <a:pt x="56186" y="173041"/>
                </a:lnTo>
                <a:lnTo>
                  <a:pt x="40260" y="185229"/>
                </a:lnTo>
                <a:lnTo>
                  <a:pt x="29188" y="189982"/>
                </a:lnTo>
                <a:lnTo>
                  <a:pt x="17963" y="188963"/>
                </a:lnTo>
                <a:lnTo>
                  <a:pt x="8456" y="183083"/>
                </a:lnTo>
                <a:lnTo>
                  <a:pt x="2537" y="173253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83781" y="8369262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68"/>
                </a:lnTo>
                <a:lnTo>
                  <a:pt x="782722" y="62058"/>
                </a:lnTo>
                <a:lnTo>
                  <a:pt x="771074" y="67234"/>
                </a:lnTo>
                <a:lnTo>
                  <a:pt x="667906" y="131273"/>
                </a:lnTo>
                <a:lnTo>
                  <a:pt x="656508" y="137230"/>
                </a:lnTo>
                <a:lnTo>
                  <a:pt x="644395" y="141396"/>
                </a:lnTo>
                <a:lnTo>
                  <a:pt x="631779" y="143707"/>
                </a:lnTo>
                <a:lnTo>
                  <a:pt x="499000" y="147063"/>
                </a:lnTo>
                <a:lnTo>
                  <a:pt x="486061" y="148351"/>
                </a:lnTo>
                <a:lnTo>
                  <a:pt x="473558" y="151555"/>
                </a:lnTo>
                <a:lnTo>
                  <a:pt x="461699" y="156595"/>
                </a:lnTo>
                <a:lnTo>
                  <a:pt x="450690" y="163389"/>
                </a:lnTo>
                <a:lnTo>
                  <a:pt x="411191" y="197313"/>
                </a:lnTo>
                <a:lnTo>
                  <a:pt x="400816" y="205035"/>
                </a:lnTo>
                <a:lnTo>
                  <a:pt x="389466" y="211074"/>
                </a:lnTo>
                <a:lnTo>
                  <a:pt x="377343" y="215342"/>
                </a:lnTo>
                <a:lnTo>
                  <a:pt x="364650" y="217754"/>
                </a:lnTo>
                <a:lnTo>
                  <a:pt x="167733" y="236652"/>
                </a:lnTo>
                <a:lnTo>
                  <a:pt x="155169" y="238814"/>
                </a:lnTo>
                <a:lnTo>
                  <a:pt x="143073" y="242818"/>
                </a:lnTo>
                <a:lnTo>
                  <a:pt x="80908" y="271174"/>
                </a:lnTo>
                <a:lnTo>
                  <a:pt x="0" y="30815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5670" y="8819311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55"/>
                </a:lnTo>
                <a:lnTo>
                  <a:pt x="29077" y="101726"/>
                </a:lnTo>
                <a:lnTo>
                  <a:pt x="11193" y="238600"/>
                </a:lnTo>
                <a:lnTo>
                  <a:pt x="0" y="341329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8643" y="8364362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23" y="95504"/>
                </a:lnTo>
                <a:lnTo>
                  <a:pt x="105471" y="108431"/>
                </a:lnTo>
                <a:lnTo>
                  <a:pt x="107000" y="122264"/>
                </a:lnTo>
                <a:lnTo>
                  <a:pt x="110547" y="135583"/>
                </a:lnTo>
                <a:lnTo>
                  <a:pt x="116550" y="146969"/>
                </a:lnTo>
                <a:lnTo>
                  <a:pt x="125445" y="155000"/>
                </a:lnTo>
                <a:lnTo>
                  <a:pt x="135776" y="161303"/>
                </a:lnTo>
                <a:lnTo>
                  <a:pt x="143483" y="167782"/>
                </a:lnTo>
                <a:lnTo>
                  <a:pt x="148191" y="175050"/>
                </a:lnTo>
                <a:lnTo>
                  <a:pt x="149522" y="183719"/>
                </a:lnTo>
                <a:lnTo>
                  <a:pt x="147102" y="194404"/>
                </a:lnTo>
                <a:lnTo>
                  <a:pt x="90759" y="307540"/>
                </a:lnTo>
                <a:lnTo>
                  <a:pt x="63431" y="334611"/>
                </a:lnTo>
                <a:lnTo>
                  <a:pt x="48113" y="340464"/>
                </a:lnTo>
                <a:lnTo>
                  <a:pt x="35515" y="347827"/>
                </a:lnTo>
                <a:lnTo>
                  <a:pt x="291" y="435107"/>
                </a:lnTo>
                <a:lnTo>
                  <a:pt x="0" y="447764"/>
                </a:lnTo>
                <a:lnTo>
                  <a:pt x="2427" y="460114"/>
                </a:lnTo>
                <a:lnTo>
                  <a:pt x="7482" y="471715"/>
                </a:lnTo>
                <a:lnTo>
                  <a:pt x="35201" y="518978"/>
                </a:lnTo>
                <a:lnTo>
                  <a:pt x="40394" y="530577"/>
                </a:lnTo>
                <a:lnTo>
                  <a:pt x="42939" y="542964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53056" y="8826421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4" y="0"/>
                </a:moveTo>
                <a:lnTo>
                  <a:pt x="2554" y="171282"/>
                </a:lnTo>
                <a:lnTo>
                  <a:pt x="352" y="183713"/>
                </a:lnTo>
                <a:lnTo>
                  <a:pt x="0" y="196240"/>
                </a:lnTo>
                <a:lnTo>
                  <a:pt x="1479" y="208661"/>
                </a:lnTo>
                <a:lnTo>
                  <a:pt x="4773" y="220772"/>
                </a:lnTo>
                <a:lnTo>
                  <a:pt x="13685" y="24077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87596" y="5437628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36"/>
                </a:lnTo>
                <a:lnTo>
                  <a:pt x="528504" y="2456878"/>
                </a:lnTo>
                <a:lnTo>
                  <a:pt x="528547" y="2444200"/>
                </a:lnTo>
                <a:lnTo>
                  <a:pt x="526710" y="2431674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1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9"/>
                </a:lnTo>
                <a:lnTo>
                  <a:pt x="457298" y="1974646"/>
                </a:lnTo>
                <a:lnTo>
                  <a:pt x="456887" y="1962295"/>
                </a:lnTo>
                <a:lnTo>
                  <a:pt x="454706" y="1950151"/>
                </a:lnTo>
                <a:lnTo>
                  <a:pt x="450785" y="1938412"/>
                </a:lnTo>
                <a:lnTo>
                  <a:pt x="445154" y="1927274"/>
                </a:lnTo>
                <a:lnTo>
                  <a:pt x="411952" y="1882246"/>
                </a:lnTo>
                <a:lnTo>
                  <a:pt x="405140" y="1871609"/>
                </a:lnTo>
                <a:lnTo>
                  <a:pt x="400020" y="1860219"/>
                </a:lnTo>
                <a:lnTo>
                  <a:pt x="396629" y="1848272"/>
                </a:lnTo>
                <a:lnTo>
                  <a:pt x="395006" y="1835967"/>
                </a:lnTo>
                <a:lnTo>
                  <a:pt x="395187" y="1823503"/>
                </a:lnTo>
                <a:lnTo>
                  <a:pt x="397209" y="1811076"/>
                </a:lnTo>
                <a:lnTo>
                  <a:pt x="426412" y="1703361"/>
                </a:lnTo>
                <a:lnTo>
                  <a:pt x="428820" y="1690950"/>
                </a:lnTo>
                <a:lnTo>
                  <a:pt x="423778" y="1652600"/>
                </a:lnTo>
                <a:lnTo>
                  <a:pt x="408012" y="1604478"/>
                </a:lnTo>
                <a:lnTo>
                  <a:pt x="395837" y="1567845"/>
                </a:lnTo>
                <a:lnTo>
                  <a:pt x="383037" y="1529771"/>
                </a:lnTo>
                <a:lnTo>
                  <a:pt x="370219" y="1492140"/>
                </a:lnTo>
                <a:lnTo>
                  <a:pt x="352283" y="1440647"/>
                </a:lnTo>
                <a:lnTo>
                  <a:pt x="337715" y="1400753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2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7" y="1221842"/>
                </a:lnTo>
                <a:lnTo>
                  <a:pt x="74496" y="1009016"/>
                </a:lnTo>
                <a:lnTo>
                  <a:pt x="70249" y="984220"/>
                </a:lnTo>
                <a:lnTo>
                  <a:pt x="70907" y="971638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62"/>
                </a:lnTo>
                <a:lnTo>
                  <a:pt x="92147" y="451636"/>
                </a:lnTo>
                <a:lnTo>
                  <a:pt x="6970" y="266955"/>
                </a:lnTo>
                <a:lnTo>
                  <a:pt x="0" y="229927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67614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31"/>
                </a:moveTo>
                <a:lnTo>
                  <a:pt x="124079" y="5109"/>
                </a:lnTo>
                <a:lnTo>
                  <a:pt x="111972" y="1640"/>
                </a:lnTo>
                <a:lnTo>
                  <a:pt x="99639" y="0"/>
                </a:lnTo>
                <a:lnTo>
                  <a:pt x="87278" y="160"/>
                </a:lnTo>
                <a:lnTo>
                  <a:pt x="75087" y="2098"/>
                </a:lnTo>
                <a:lnTo>
                  <a:pt x="63261" y="5786"/>
                </a:lnTo>
                <a:lnTo>
                  <a:pt x="52000" y="11200"/>
                </a:lnTo>
                <a:lnTo>
                  <a:pt x="0" y="4688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20767" y="7057104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58" y="49422"/>
                </a:lnTo>
                <a:lnTo>
                  <a:pt x="57736" y="69709"/>
                </a:lnTo>
                <a:lnTo>
                  <a:pt x="45479" y="70513"/>
                </a:lnTo>
                <a:lnTo>
                  <a:pt x="33158" y="69540"/>
                </a:lnTo>
                <a:lnTo>
                  <a:pt x="20967" y="66756"/>
                </a:lnTo>
                <a:lnTo>
                  <a:pt x="0" y="59034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26551" y="8878295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77" y="0"/>
                </a:moveTo>
                <a:lnTo>
                  <a:pt x="226441" y="33941"/>
                </a:lnTo>
                <a:lnTo>
                  <a:pt x="189726" y="50129"/>
                </a:lnTo>
                <a:lnTo>
                  <a:pt x="141928" y="51573"/>
                </a:lnTo>
                <a:lnTo>
                  <a:pt x="122675" y="52038"/>
                </a:lnTo>
                <a:lnTo>
                  <a:pt x="75753" y="55715"/>
                </a:lnTo>
                <a:lnTo>
                  <a:pt x="32092" y="67437"/>
                </a:lnTo>
                <a:lnTo>
                  <a:pt x="7537" y="82751"/>
                </a:lnTo>
                <a:lnTo>
                  <a:pt x="0" y="89313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76786" y="8032784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104" y="144777"/>
                </a:moveTo>
                <a:lnTo>
                  <a:pt x="27442" y="111044"/>
                </a:lnTo>
                <a:lnTo>
                  <a:pt x="45201" y="74908"/>
                </a:lnTo>
                <a:lnTo>
                  <a:pt x="49293" y="57595"/>
                </a:lnTo>
                <a:lnTo>
                  <a:pt x="48951" y="50235"/>
                </a:lnTo>
                <a:lnTo>
                  <a:pt x="22512" y="16579"/>
                </a:lnTo>
                <a:lnTo>
                  <a:pt x="12130" y="8757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89332" y="8127287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40"/>
                </a:moveTo>
                <a:lnTo>
                  <a:pt x="684188" y="195994"/>
                </a:lnTo>
                <a:lnTo>
                  <a:pt x="676146" y="193554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6"/>
                </a:lnTo>
                <a:lnTo>
                  <a:pt x="467839" y="99860"/>
                </a:lnTo>
                <a:lnTo>
                  <a:pt x="457656" y="91674"/>
                </a:lnTo>
                <a:lnTo>
                  <a:pt x="446443" y="85187"/>
                </a:lnTo>
                <a:lnTo>
                  <a:pt x="434410" y="80479"/>
                </a:lnTo>
                <a:lnTo>
                  <a:pt x="421767" y="77634"/>
                </a:lnTo>
                <a:lnTo>
                  <a:pt x="305100" y="76730"/>
                </a:lnTo>
                <a:lnTo>
                  <a:pt x="298147" y="76730"/>
                </a:lnTo>
                <a:lnTo>
                  <a:pt x="291226" y="75882"/>
                </a:lnTo>
                <a:lnTo>
                  <a:pt x="284483" y="74207"/>
                </a:lnTo>
                <a:lnTo>
                  <a:pt x="149042" y="40543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83790" y="8607807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77"/>
                </a:moveTo>
                <a:lnTo>
                  <a:pt x="519827" y="217071"/>
                </a:lnTo>
                <a:lnTo>
                  <a:pt x="516895" y="218098"/>
                </a:lnTo>
                <a:lnTo>
                  <a:pt x="513795" y="218537"/>
                </a:lnTo>
                <a:lnTo>
                  <a:pt x="510696" y="218380"/>
                </a:lnTo>
                <a:lnTo>
                  <a:pt x="388763" y="212202"/>
                </a:lnTo>
                <a:lnTo>
                  <a:pt x="382962" y="211909"/>
                </a:lnTo>
                <a:lnTo>
                  <a:pt x="377255" y="213721"/>
                </a:lnTo>
                <a:lnTo>
                  <a:pt x="372669" y="217302"/>
                </a:lnTo>
                <a:lnTo>
                  <a:pt x="304744" y="270494"/>
                </a:lnTo>
                <a:lnTo>
                  <a:pt x="298682" y="275237"/>
                </a:lnTo>
                <a:lnTo>
                  <a:pt x="290713" y="276808"/>
                </a:lnTo>
                <a:lnTo>
                  <a:pt x="283300" y="274703"/>
                </a:lnTo>
                <a:lnTo>
                  <a:pt x="156016" y="238683"/>
                </a:lnTo>
                <a:lnTo>
                  <a:pt x="145212" y="232211"/>
                </a:lnTo>
                <a:lnTo>
                  <a:pt x="139238" y="221549"/>
                </a:lnTo>
                <a:lnTo>
                  <a:pt x="139927" y="204059"/>
                </a:lnTo>
                <a:lnTo>
                  <a:pt x="136578" y="191203"/>
                </a:lnTo>
                <a:lnTo>
                  <a:pt x="129866" y="182825"/>
                </a:lnTo>
                <a:lnTo>
                  <a:pt x="76207" y="168675"/>
                </a:lnTo>
                <a:lnTo>
                  <a:pt x="69212" y="167083"/>
                </a:lnTo>
                <a:lnTo>
                  <a:pt x="61872" y="168675"/>
                </a:lnTo>
                <a:lnTo>
                  <a:pt x="56186" y="173041"/>
                </a:lnTo>
                <a:lnTo>
                  <a:pt x="40271" y="185219"/>
                </a:lnTo>
                <a:lnTo>
                  <a:pt x="29194" y="189972"/>
                </a:lnTo>
                <a:lnTo>
                  <a:pt x="17968" y="188953"/>
                </a:lnTo>
                <a:lnTo>
                  <a:pt x="8461" y="183075"/>
                </a:lnTo>
                <a:lnTo>
                  <a:pt x="2540" y="173249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3778" y="8369269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57"/>
                </a:lnTo>
                <a:lnTo>
                  <a:pt x="782722" y="62047"/>
                </a:lnTo>
                <a:lnTo>
                  <a:pt x="771074" y="67223"/>
                </a:lnTo>
                <a:lnTo>
                  <a:pt x="667906" y="131263"/>
                </a:lnTo>
                <a:lnTo>
                  <a:pt x="656509" y="137224"/>
                </a:lnTo>
                <a:lnTo>
                  <a:pt x="644397" y="141390"/>
                </a:lnTo>
                <a:lnTo>
                  <a:pt x="631781" y="143703"/>
                </a:lnTo>
                <a:lnTo>
                  <a:pt x="499000" y="147053"/>
                </a:lnTo>
                <a:lnTo>
                  <a:pt x="486062" y="148340"/>
                </a:lnTo>
                <a:lnTo>
                  <a:pt x="473560" y="151545"/>
                </a:lnTo>
                <a:lnTo>
                  <a:pt x="461701" y="156586"/>
                </a:lnTo>
                <a:lnTo>
                  <a:pt x="450693" y="163384"/>
                </a:lnTo>
                <a:lnTo>
                  <a:pt x="411191" y="197302"/>
                </a:lnTo>
                <a:lnTo>
                  <a:pt x="400822" y="205026"/>
                </a:lnTo>
                <a:lnTo>
                  <a:pt x="389473" y="211067"/>
                </a:lnTo>
                <a:lnTo>
                  <a:pt x="377349" y="215336"/>
                </a:lnTo>
                <a:lnTo>
                  <a:pt x="364651" y="217744"/>
                </a:lnTo>
                <a:lnTo>
                  <a:pt x="167733" y="236642"/>
                </a:lnTo>
                <a:lnTo>
                  <a:pt x="155173" y="238804"/>
                </a:lnTo>
                <a:lnTo>
                  <a:pt x="143076" y="242808"/>
                </a:lnTo>
                <a:lnTo>
                  <a:pt x="80908" y="271164"/>
                </a:lnTo>
                <a:lnTo>
                  <a:pt x="0" y="30814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75678" y="8819319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44"/>
                </a:lnTo>
                <a:lnTo>
                  <a:pt x="29067" y="101712"/>
                </a:lnTo>
                <a:lnTo>
                  <a:pt x="11182" y="238600"/>
                </a:lnTo>
                <a:lnTo>
                  <a:pt x="0" y="341319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68641" y="8364359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33" y="95504"/>
                </a:lnTo>
                <a:lnTo>
                  <a:pt x="105476" y="108434"/>
                </a:lnTo>
                <a:lnTo>
                  <a:pt x="107002" y="122267"/>
                </a:lnTo>
                <a:lnTo>
                  <a:pt x="110547" y="135584"/>
                </a:lnTo>
                <a:lnTo>
                  <a:pt x="116548" y="146967"/>
                </a:lnTo>
                <a:lnTo>
                  <a:pt x="125442" y="154998"/>
                </a:lnTo>
                <a:lnTo>
                  <a:pt x="135773" y="161303"/>
                </a:lnTo>
                <a:lnTo>
                  <a:pt x="143481" y="167783"/>
                </a:lnTo>
                <a:lnTo>
                  <a:pt x="148190" y="175052"/>
                </a:lnTo>
                <a:lnTo>
                  <a:pt x="149522" y="183722"/>
                </a:lnTo>
                <a:lnTo>
                  <a:pt x="147102" y="194405"/>
                </a:lnTo>
                <a:lnTo>
                  <a:pt x="90759" y="307550"/>
                </a:lnTo>
                <a:lnTo>
                  <a:pt x="63426" y="334615"/>
                </a:lnTo>
                <a:lnTo>
                  <a:pt x="48114" y="340470"/>
                </a:lnTo>
                <a:lnTo>
                  <a:pt x="35518" y="347833"/>
                </a:lnTo>
                <a:lnTo>
                  <a:pt x="290" y="435107"/>
                </a:lnTo>
                <a:lnTo>
                  <a:pt x="0" y="447768"/>
                </a:lnTo>
                <a:lnTo>
                  <a:pt x="2429" y="460115"/>
                </a:lnTo>
                <a:lnTo>
                  <a:pt x="7490" y="471713"/>
                </a:lnTo>
                <a:lnTo>
                  <a:pt x="35200" y="518978"/>
                </a:lnTo>
                <a:lnTo>
                  <a:pt x="40392" y="530579"/>
                </a:lnTo>
                <a:lnTo>
                  <a:pt x="42938" y="542963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53057" y="8826428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0" y="0"/>
                </a:moveTo>
                <a:lnTo>
                  <a:pt x="2551" y="171282"/>
                </a:lnTo>
                <a:lnTo>
                  <a:pt x="349" y="183709"/>
                </a:lnTo>
                <a:lnTo>
                  <a:pt x="0" y="196235"/>
                </a:lnTo>
                <a:lnTo>
                  <a:pt x="1482" y="208657"/>
                </a:lnTo>
                <a:lnTo>
                  <a:pt x="4776" y="220770"/>
                </a:lnTo>
                <a:lnTo>
                  <a:pt x="13681" y="2407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87596" y="5437631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26"/>
                </a:lnTo>
                <a:lnTo>
                  <a:pt x="528504" y="2456878"/>
                </a:lnTo>
                <a:lnTo>
                  <a:pt x="528548" y="2444204"/>
                </a:lnTo>
                <a:lnTo>
                  <a:pt x="526712" y="2431676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2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7"/>
                </a:lnTo>
                <a:lnTo>
                  <a:pt x="457298" y="1974644"/>
                </a:lnTo>
                <a:lnTo>
                  <a:pt x="456888" y="1962294"/>
                </a:lnTo>
                <a:lnTo>
                  <a:pt x="454708" y="1950151"/>
                </a:lnTo>
                <a:lnTo>
                  <a:pt x="450788" y="1938412"/>
                </a:lnTo>
                <a:lnTo>
                  <a:pt x="445159" y="1927273"/>
                </a:lnTo>
                <a:lnTo>
                  <a:pt x="411952" y="1882246"/>
                </a:lnTo>
                <a:lnTo>
                  <a:pt x="405141" y="1871611"/>
                </a:lnTo>
                <a:lnTo>
                  <a:pt x="400021" y="1860221"/>
                </a:lnTo>
                <a:lnTo>
                  <a:pt x="396631" y="1848275"/>
                </a:lnTo>
                <a:lnTo>
                  <a:pt x="395007" y="1835971"/>
                </a:lnTo>
                <a:lnTo>
                  <a:pt x="395186" y="1823505"/>
                </a:lnTo>
                <a:lnTo>
                  <a:pt x="397207" y="1811075"/>
                </a:lnTo>
                <a:lnTo>
                  <a:pt x="426413" y="1703361"/>
                </a:lnTo>
                <a:lnTo>
                  <a:pt x="428821" y="1690945"/>
                </a:lnTo>
                <a:lnTo>
                  <a:pt x="423778" y="1652599"/>
                </a:lnTo>
                <a:lnTo>
                  <a:pt x="408012" y="1604476"/>
                </a:lnTo>
                <a:lnTo>
                  <a:pt x="395837" y="1567843"/>
                </a:lnTo>
                <a:lnTo>
                  <a:pt x="383037" y="1529768"/>
                </a:lnTo>
                <a:lnTo>
                  <a:pt x="370219" y="1492136"/>
                </a:lnTo>
                <a:lnTo>
                  <a:pt x="352283" y="1440643"/>
                </a:lnTo>
                <a:lnTo>
                  <a:pt x="337715" y="1400749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3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9" y="1221839"/>
                </a:lnTo>
                <a:lnTo>
                  <a:pt x="74497" y="1009016"/>
                </a:lnTo>
                <a:lnTo>
                  <a:pt x="70249" y="984216"/>
                </a:lnTo>
                <a:lnTo>
                  <a:pt x="70907" y="971634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52"/>
                </a:lnTo>
                <a:lnTo>
                  <a:pt x="92147" y="451626"/>
                </a:lnTo>
                <a:lnTo>
                  <a:pt x="6970" y="266955"/>
                </a:lnTo>
                <a:lnTo>
                  <a:pt x="0" y="229929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67610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27"/>
                </a:moveTo>
                <a:lnTo>
                  <a:pt x="124079" y="5104"/>
                </a:lnTo>
                <a:lnTo>
                  <a:pt x="111971" y="1639"/>
                </a:lnTo>
                <a:lnTo>
                  <a:pt x="99637" y="0"/>
                </a:lnTo>
                <a:lnTo>
                  <a:pt x="87275" y="160"/>
                </a:lnTo>
                <a:lnTo>
                  <a:pt x="75082" y="2097"/>
                </a:lnTo>
                <a:lnTo>
                  <a:pt x="63256" y="5785"/>
                </a:lnTo>
                <a:lnTo>
                  <a:pt x="51994" y="11199"/>
                </a:lnTo>
                <a:lnTo>
                  <a:pt x="0" y="46883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20762" y="7057111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69" y="49422"/>
                </a:lnTo>
                <a:lnTo>
                  <a:pt x="57745" y="69707"/>
                </a:lnTo>
                <a:lnTo>
                  <a:pt x="45490" y="70509"/>
                </a:lnTo>
                <a:lnTo>
                  <a:pt x="33171" y="69535"/>
                </a:lnTo>
                <a:lnTo>
                  <a:pt x="20981" y="66748"/>
                </a:lnTo>
                <a:lnTo>
                  <a:pt x="0" y="59024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26555" y="8878301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80" y="0"/>
                </a:moveTo>
                <a:lnTo>
                  <a:pt x="226443" y="33935"/>
                </a:lnTo>
                <a:lnTo>
                  <a:pt x="189726" y="50119"/>
                </a:lnTo>
                <a:lnTo>
                  <a:pt x="141924" y="51562"/>
                </a:lnTo>
                <a:lnTo>
                  <a:pt x="122670" y="52028"/>
                </a:lnTo>
                <a:lnTo>
                  <a:pt x="75746" y="55705"/>
                </a:lnTo>
                <a:lnTo>
                  <a:pt x="32086" y="67430"/>
                </a:lnTo>
                <a:lnTo>
                  <a:pt x="7535" y="82749"/>
                </a:lnTo>
                <a:lnTo>
                  <a:pt x="0" y="89312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76790" y="8032786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096" y="144782"/>
                </a:moveTo>
                <a:lnTo>
                  <a:pt x="27433" y="111047"/>
                </a:lnTo>
                <a:lnTo>
                  <a:pt x="45192" y="74908"/>
                </a:lnTo>
                <a:lnTo>
                  <a:pt x="49285" y="57593"/>
                </a:lnTo>
                <a:lnTo>
                  <a:pt x="48943" y="50233"/>
                </a:lnTo>
                <a:lnTo>
                  <a:pt x="22509" y="16577"/>
                </a:lnTo>
                <a:lnTo>
                  <a:pt x="12128" y="8756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38806" y="8331503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0967" y="0"/>
                </a:moveTo>
                <a:lnTo>
                  <a:pt x="18618" y="4858"/>
                </a:lnTo>
                <a:lnTo>
                  <a:pt x="8758" y="13855"/>
                </a:lnTo>
                <a:lnTo>
                  <a:pt x="2261" y="26401"/>
                </a:lnTo>
                <a:lnTo>
                  <a:pt x="0" y="41906"/>
                </a:lnTo>
                <a:lnTo>
                  <a:pt x="4064" y="55395"/>
                </a:lnTo>
                <a:lnTo>
                  <a:pt x="12469" y="66288"/>
                </a:lnTo>
                <a:lnTo>
                  <a:pt x="24199" y="73570"/>
                </a:lnTo>
                <a:lnTo>
                  <a:pt x="38237" y="76223"/>
                </a:lnTo>
                <a:lnTo>
                  <a:pt x="49509" y="74474"/>
                </a:lnTo>
                <a:lnTo>
                  <a:pt x="60322" y="68617"/>
                </a:lnTo>
                <a:lnTo>
                  <a:pt x="68744" y="58821"/>
                </a:lnTo>
                <a:lnTo>
                  <a:pt x="74035" y="45275"/>
                </a:lnTo>
                <a:lnTo>
                  <a:pt x="75457" y="28167"/>
                </a:lnTo>
                <a:lnTo>
                  <a:pt x="70018" y="16694"/>
                </a:lnTo>
                <a:lnTo>
                  <a:pt x="60563" y="7651"/>
                </a:lnTo>
                <a:lnTo>
                  <a:pt x="47433" y="1823"/>
                </a:lnTo>
                <a:lnTo>
                  <a:pt x="30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30788" y="8322953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09">
                <a:moveTo>
                  <a:pt x="46255" y="0"/>
                </a:moveTo>
                <a:lnTo>
                  <a:pt x="9675" y="17937"/>
                </a:lnTo>
                <a:lnTo>
                  <a:pt x="0" y="43991"/>
                </a:lnTo>
                <a:lnTo>
                  <a:pt x="2091" y="58935"/>
                </a:lnTo>
                <a:lnTo>
                  <a:pt x="7996" y="71807"/>
                </a:lnTo>
                <a:lnTo>
                  <a:pt x="17064" y="82051"/>
                </a:lnTo>
                <a:lnTo>
                  <a:pt x="28644" y="89113"/>
                </a:lnTo>
                <a:lnTo>
                  <a:pt x="42085" y="92439"/>
                </a:lnTo>
                <a:lnTo>
                  <a:pt x="57584" y="90492"/>
                </a:lnTo>
                <a:lnTo>
                  <a:pt x="70797" y="84854"/>
                </a:lnTo>
                <a:lnTo>
                  <a:pt x="81275" y="76142"/>
                </a:lnTo>
                <a:lnTo>
                  <a:pt x="81888" y="75204"/>
                </a:lnTo>
                <a:lnTo>
                  <a:pt x="56223" y="75204"/>
                </a:lnTo>
                <a:lnTo>
                  <a:pt x="38864" y="73870"/>
                </a:lnTo>
                <a:lnTo>
                  <a:pt x="26286" y="68066"/>
                </a:lnTo>
                <a:lnTo>
                  <a:pt x="18537" y="58870"/>
                </a:lnTo>
                <a:lnTo>
                  <a:pt x="15666" y="47358"/>
                </a:lnTo>
                <a:lnTo>
                  <a:pt x="18822" y="33118"/>
                </a:lnTo>
                <a:lnTo>
                  <a:pt x="27310" y="22355"/>
                </a:lnTo>
                <a:lnTo>
                  <a:pt x="39615" y="16431"/>
                </a:lnTo>
                <a:lnTo>
                  <a:pt x="46255" y="15706"/>
                </a:lnTo>
                <a:lnTo>
                  <a:pt x="79592" y="15706"/>
                </a:lnTo>
                <a:lnTo>
                  <a:pt x="76583" y="11895"/>
                </a:lnTo>
                <a:lnTo>
                  <a:pt x="65742" y="4418"/>
                </a:lnTo>
                <a:lnTo>
                  <a:pt x="53071" y="504"/>
                </a:lnTo>
                <a:lnTo>
                  <a:pt x="46255" y="0"/>
                </a:lnTo>
                <a:close/>
              </a:path>
              <a:path w="92710" h="92709">
                <a:moveTo>
                  <a:pt x="79592" y="15706"/>
                </a:moveTo>
                <a:lnTo>
                  <a:pt x="46255" y="15706"/>
                </a:lnTo>
                <a:lnTo>
                  <a:pt x="60040" y="18980"/>
                </a:lnTo>
                <a:lnTo>
                  <a:pt x="70583" y="27741"/>
                </a:lnTo>
                <a:lnTo>
                  <a:pt x="76289" y="40396"/>
                </a:lnTo>
                <a:lnTo>
                  <a:pt x="73952" y="56502"/>
                </a:lnTo>
                <a:lnTo>
                  <a:pt x="66853" y="68275"/>
                </a:lnTo>
                <a:lnTo>
                  <a:pt x="56223" y="75204"/>
                </a:lnTo>
                <a:lnTo>
                  <a:pt x="81888" y="75204"/>
                </a:lnTo>
                <a:lnTo>
                  <a:pt x="88567" y="64971"/>
                </a:lnTo>
                <a:lnTo>
                  <a:pt x="92224" y="51956"/>
                </a:lnTo>
                <a:lnTo>
                  <a:pt x="90414" y="36038"/>
                </a:lnTo>
                <a:lnTo>
                  <a:pt x="85004" y="22560"/>
                </a:lnTo>
                <a:lnTo>
                  <a:pt x="79592" y="1570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13668" y="8293261"/>
            <a:ext cx="141605" cy="140970"/>
          </a:xfrm>
          <a:custGeom>
            <a:avLst/>
            <a:gdLst/>
            <a:ahLst/>
            <a:cxnLst/>
            <a:rect l="l" t="t" r="r" b="b"/>
            <a:pathLst>
              <a:path w="141605" h="140970">
                <a:moveTo>
                  <a:pt x="63557" y="0"/>
                </a:moveTo>
                <a:lnTo>
                  <a:pt x="27452" y="14794"/>
                </a:lnTo>
                <a:lnTo>
                  <a:pt x="4602" y="48849"/>
                </a:lnTo>
                <a:lnTo>
                  <a:pt x="0" y="80337"/>
                </a:lnTo>
                <a:lnTo>
                  <a:pt x="2997" y="92906"/>
                </a:lnTo>
                <a:lnTo>
                  <a:pt x="25550" y="123794"/>
                </a:lnTo>
                <a:lnTo>
                  <a:pt x="66313" y="139606"/>
                </a:lnTo>
                <a:lnTo>
                  <a:pt x="83476" y="140449"/>
                </a:lnTo>
                <a:lnTo>
                  <a:pt x="97049" y="136465"/>
                </a:lnTo>
                <a:lnTo>
                  <a:pt x="128925" y="110767"/>
                </a:lnTo>
                <a:lnTo>
                  <a:pt x="141324" y="70671"/>
                </a:lnTo>
                <a:lnTo>
                  <a:pt x="141194" y="66338"/>
                </a:lnTo>
                <a:lnTo>
                  <a:pt x="127317" y="28921"/>
                </a:lnTo>
                <a:lnTo>
                  <a:pt x="94053" y="5004"/>
                </a:lnTo>
                <a:lnTo>
                  <a:pt x="63557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876693" y="2481007"/>
            <a:ext cx="6806565" cy="8032968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 rtlCol="0">
            <a:spAutoFit/>
          </a:bodyPr>
          <a:lstStyle/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LU" sz="2450" b="1" spc="70" dirty="0" smtClean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LU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 err="1" smtClean="0">
                <a:solidFill>
                  <a:srgbClr val="565655"/>
                </a:solidFill>
                <a:latin typeface="Calibri"/>
                <a:cs typeface="Calibri"/>
              </a:rPr>
              <a:t>Mis</a:t>
            </a:r>
            <a:r>
              <a:rPr sz="2450" b="1" spc="10" dirty="0" err="1" smtClean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125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n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plac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5</a:t>
            </a:r>
            <a:r>
              <a:rPr sz="2175" b="1" spc="37" baseline="30651" dirty="0">
                <a:solidFill>
                  <a:srgbClr val="565655"/>
                </a:solidFill>
                <a:latin typeface="Calibri"/>
                <a:cs typeface="Calibri"/>
              </a:rPr>
              <a:t>èm</a:t>
            </a:r>
            <a:r>
              <a:rPr sz="2175" b="1" spc="-7" baseline="30651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175" b="1" baseline="30651" dirty="0">
                <a:solidFill>
                  <a:srgbClr val="565655"/>
                </a:solidFill>
                <a:latin typeface="Calibri"/>
                <a:cs typeface="Calibri"/>
              </a:rPr>
              <a:t>  </a:t>
            </a:r>
            <a:r>
              <a:rPr sz="2450" b="1" spc="50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5" dirty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6</a:t>
            </a:r>
            <a:r>
              <a:rPr sz="2175" b="1" spc="37" baseline="30651" dirty="0">
                <a:solidFill>
                  <a:srgbClr val="565655"/>
                </a:solidFill>
                <a:latin typeface="Calibri"/>
                <a:cs typeface="Calibri"/>
              </a:rPr>
              <a:t>èm</a:t>
            </a:r>
            <a:r>
              <a:rPr sz="2175" b="1" spc="-7" baseline="30651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175" b="1" baseline="30651" dirty="0">
                <a:solidFill>
                  <a:srgbClr val="565655"/>
                </a:solidFill>
                <a:latin typeface="Calibri"/>
                <a:cs typeface="Calibri"/>
              </a:rPr>
              <a:t> 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qua</a:t>
            </a:r>
            <a:r>
              <a:rPr sz="2450" b="1" spc="5" dirty="0">
                <a:solidFill>
                  <a:srgbClr val="565655"/>
                </a:solidFill>
                <a:latin typeface="Calibri"/>
                <a:cs typeface="Calibri"/>
              </a:rPr>
              <a:t>i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565655"/>
                </a:solidFill>
                <a:latin typeface="Calibri"/>
                <a:cs typeface="Calibri"/>
              </a:rPr>
              <a:t>/</a:t>
            </a:r>
            <a:endParaRPr sz="2450" b="1" dirty="0">
              <a:latin typeface="Calibri"/>
              <a:cs typeface="Calibri"/>
            </a:endParaRPr>
          </a:p>
          <a:p>
            <a:pPr marL="523240" indent="187960">
              <a:lnSpc>
                <a:spcPct val="100000"/>
              </a:lnSpc>
              <a:spcBef>
                <a:spcPts val="25"/>
              </a:spcBef>
            </a:pPr>
            <a:r>
              <a:rPr lang="fr-LU" sz="2450" b="1" spc="10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10" dirty="0" smtClean="0">
                <a:solidFill>
                  <a:srgbClr val="565655"/>
                </a:solidFill>
                <a:latin typeface="Calibri"/>
                <a:cs typeface="Calibri"/>
              </a:rPr>
              <a:t>4</a:t>
            </a:r>
            <a:r>
              <a:rPr sz="2450" b="1" spc="125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nou</a:t>
            </a:r>
            <a:r>
              <a:rPr sz="2450" b="1" spc="45" dirty="0">
                <a:solidFill>
                  <a:srgbClr val="565655"/>
                </a:solidFill>
                <a:latin typeface="Calibri"/>
                <a:cs typeface="Calibri"/>
              </a:rPr>
              <a:t>v</a:t>
            </a:r>
            <a:r>
              <a:rPr sz="2450" b="1" spc="65" dirty="0">
                <a:solidFill>
                  <a:srgbClr val="565655"/>
                </a:solidFill>
                <a:latin typeface="Calibri"/>
                <a:cs typeface="Calibri"/>
              </a:rPr>
              <a:t>elle</a:t>
            </a:r>
            <a:r>
              <a:rPr sz="2450" b="1" spc="5" dirty="0">
                <a:solidFill>
                  <a:srgbClr val="565655"/>
                </a:solidFill>
                <a:latin typeface="Calibri"/>
                <a:cs typeface="Calibri"/>
              </a:rPr>
              <a:t>s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45" dirty="0">
                <a:solidFill>
                  <a:srgbClr val="565655"/>
                </a:solidFill>
                <a:latin typeface="Calibri"/>
                <a:cs typeface="Calibri"/>
              </a:rPr>
              <a:t>v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oie</a:t>
            </a:r>
            <a:r>
              <a:rPr sz="2450" b="1" spc="5" dirty="0">
                <a:solidFill>
                  <a:srgbClr val="565655"/>
                </a:solidFill>
                <a:latin typeface="Calibri"/>
                <a:cs typeface="Calibri"/>
              </a:rPr>
              <a:t>s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à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quai</a:t>
            </a:r>
            <a:endParaRPr sz="245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600" b="1" dirty="0">
              <a:latin typeface="Times New Roman"/>
              <a:cs typeface="Times New Roman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LU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Accès aux quais 11, 12, 13 et 14</a:t>
            </a:r>
            <a:endParaRPr sz="245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565655"/>
              </a:buClr>
              <a:buFont typeface="Calibri"/>
              <a:buChar char="−"/>
            </a:pPr>
            <a:endParaRPr sz="2600" b="1" dirty="0">
              <a:latin typeface="Times New Roman"/>
              <a:cs typeface="Times New Roman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LU" sz="2450" b="1" spc="65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65" dirty="0" smtClean="0">
                <a:solidFill>
                  <a:srgbClr val="565655"/>
                </a:solidFill>
                <a:latin typeface="Calibri"/>
                <a:cs typeface="Calibri"/>
              </a:rPr>
              <a:t>Indi</a:t>
            </a:r>
            <a:r>
              <a:rPr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spensabl</a:t>
            </a:r>
            <a:r>
              <a:rPr sz="2450" b="1" spc="10" dirty="0" smtClean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135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pou</a:t>
            </a:r>
            <a:r>
              <a:rPr sz="2450" b="1" spc="5" dirty="0">
                <a:solidFill>
                  <a:srgbClr val="565655"/>
                </a:solidFill>
                <a:latin typeface="Calibri"/>
                <a:cs typeface="Calibri"/>
              </a:rPr>
              <a:t>r</a:t>
            </a:r>
            <a:r>
              <a:rPr sz="2450" b="1" spc="130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perm</a:t>
            </a:r>
            <a:r>
              <a:rPr sz="2450" b="1" spc="50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30" dirty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65" dirty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30" dirty="0">
                <a:solidFill>
                  <a:srgbClr val="565655"/>
                </a:solidFill>
                <a:latin typeface="Calibri"/>
                <a:cs typeface="Calibri"/>
              </a:rPr>
              <a:t>r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130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une</a:t>
            </a:r>
            <a:endParaRPr sz="2450" b="1" dirty="0">
              <a:latin typeface="Calibri"/>
              <a:cs typeface="Calibri"/>
            </a:endParaRPr>
          </a:p>
          <a:p>
            <a:pPr marL="523240" indent="187960">
              <a:lnSpc>
                <a:spcPct val="100000"/>
              </a:lnSpc>
              <a:spcBef>
                <a:spcPts val="25"/>
              </a:spcBef>
            </a:pPr>
            <a:r>
              <a:rPr lang="fr-LU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 err="1" smtClean="0">
                <a:solidFill>
                  <a:srgbClr val="565655"/>
                </a:solidFill>
                <a:latin typeface="Calibri"/>
                <a:cs typeface="Calibri"/>
              </a:rPr>
              <a:t>desser</a:t>
            </a:r>
            <a:r>
              <a:rPr sz="2450" b="1" spc="35" dirty="0" err="1" smtClean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10" dirty="0" err="1" smtClean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125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65" dirty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r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an</a:t>
            </a:r>
            <a:r>
              <a:rPr sz="2450" b="1" spc="30" dirty="0">
                <a:solidFill>
                  <a:srgbClr val="565655"/>
                </a:solidFill>
                <a:latin typeface="Calibri"/>
                <a:cs typeface="Calibri"/>
              </a:rPr>
              <a:t>s</a:t>
            </a:r>
            <a:r>
              <a:rPr sz="2450" b="1" spc="45" dirty="0">
                <a:solidFill>
                  <a:srgbClr val="565655"/>
                </a:solidFill>
                <a:latin typeface="Calibri"/>
                <a:cs typeface="Calibri"/>
              </a:rPr>
              <a:t>v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35" dirty="0">
                <a:solidFill>
                  <a:srgbClr val="565655"/>
                </a:solidFill>
                <a:latin typeface="Calibri"/>
                <a:cs typeface="Calibri"/>
              </a:rPr>
              <a:t>r</a:t>
            </a:r>
            <a:r>
              <a:rPr sz="2450" b="1" spc="65" dirty="0">
                <a:solidFill>
                  <a:srgbClr val="565655"/>
                </a:solidFill>
                <a:latin typeface="Calibri"/>
                <a:cs typeface="Calibri"/>
              </a:rPr>
              <a:t>sale</a:t>
            </a:r>
            <a:endParaRPr sz="245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600" b="1" dirty="0">
              <a:latin typeface="Times New Roman"/>
              <a:cs typeface="Times New Roman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LU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 err="1" smtClean="0">
                <a:solidFill>
                  <a:srgbClr val="565655"/>
                </a:solidFill>
                <a:latin typeface="Calibri"/>
                <a:cs typeface="Calibri"/>
              </a:rPr>
              <a:t>Desser</a:t>
            </a:r>
            <a:r>
              <a:rPr sz="2450" b="1" spc="35" dirty="0" err="1" smtClean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10" dirty="0" err="1" smtClean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125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50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65" dirty="0">
                <a:solidFill>
                  <a:srgbClr val="565655"/>
                </a:solidFill>
                <a:latin typeface="Calibri"/>
                <a:cs typeface="Calibri"/>
              </a:rPr>
              <a:t>fficie</a:t>
            </a:r>
            <a:r>
              <a:rPr sz="2450" b="1" spc="45" dirty="0">
                <a:solidFill>
                  <a:srgbClr val="565655"/>
                </a:solidFill>
                <a:latin typeface="Calibri"/>
                <a:cs typeface="Calibri"/>
              </a:rPr>
              <a:t>n</a:t>
            </a:r>
            <a:r>
              <a:rPr sz="2450" b="1" spc="35" dirty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endParaRPr sz="2450" b="1" dirty="0">
              <a:latin typeface="Calibri"/>
              <a:cs typeface="Calibri"/>
            </a:endParaRPr>
          </a:p>
          <a:p>
            <a:pPr marL="523240" indent="187960">
              <a:lnSpc>
                <a:spcPct val="100000"/>
              </a:lnSpc>
              <a:spcBef>
                <a:spcPts val="25"/>
              </a:spcBef>
              <a:tabLst>
                <a:tab pos="1681480" algn="l"/>
              </a:tabLst>
            </a:pPr>
            <a:r>
              <a:rPr lang="fr-LU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 err="1" smtClean="0">
                <a:solidFill>
                  <a:srgbClr val="565655"/>
                </a:solidFill>
                <a:latin typeface="Calibri"/>
                <a:cs typeface="Calibri"/>
              </a:rPr>
              <a:t>ar</a:t>
            </a:r>
            <a:r>
              <a:rPr sz="2450" b="1" spc="40" dirty="0" err="1" smtClean="0">
                <a:solidFill>
                  <a:srgbClr val="565655"/>
                </a:solidFill>
                <a:latin typeface="Calibri"/>
                <a:cs typeface="Calibri"/>
              </a:rPr>
              <a:t>r</a:t>
            </a:r>
            <a:r>
              <a:rPr sz="2450" b="1" spc="50" dirty="0" err="1" smtClean="0">
                <a:solidFill>
                  <a:srgbClr val="565655"/>
                </a:solidFill>
                <a:latin typeface="Calibri"/>
                <a:cs typeface="Calibri"/>
              </a:rPr>
              <a:t>ê</a:t>
            </a:r>
            <a:r>
              <a:rPr sz="2450" b="1" spc="65" dirty="0" err="1" smtClean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5" dirty="0" err="1" smtClean="0">
                <a:solidFill>
                  <a:srgbClr val="565655"/>
                </a:solidFill>
                <a:latin typeface="Calibri"/>
                <a:cs typeface="Calibri"/>
              </a:rPr>
              <a:t>s</a:t>
            </a:r>
            <a:r>
              <a:rPr sz="2450" b="1" dirty="0">
                <a:solidFill>
                  <a:srgbClr val="565655"/>
                </a:solidFill>
                <a:latin typeface="Calibri"/>
                <a:cs typeface="Calibri"/>
              </a:rPr>
              <a:t>	</a:t>
            </a:r>
            <a:r>
              <a:rPr sz="2450" b="1" spc="90" dirty="0">
                <a:solidFill>
                  <a:srgbClr val="565655"/>
                </a:solidFill>
                <a:latin typeface="Calibri"/>
                <a:cs typeface="Calibri"/>
              </a:rPr>
              <a:t>P</a:t>
            </a:r>
            <a:r>
              <a:rPr sz="2450" b="1" spc="25" dirty="0">
                <a:solidFill>
                  <a:srgbClr val="565655"/>
                </a:solidFill>
                <a:latin typeface="Calibri"/>
                <a:cs typeface="Calibri"/>
              </a:rPr>
              <a:t>f</a:t>
            </a:r>
            <a:r>
              <a:rPr sz="2450" b="1" spc="50" dirty="0">
                <a:solidFill>
                  <a:srgbClr val="565655"/>
                </a:solidFill>
                <a:latin typeface="Calibri"/>
                <a:cs typeface="Calibri"/>
              </a:rPr>
              <a:t>a</a:t>
            </a:r>
            <a:r>
              <a:rPr sz="2450" b="1" spc="65" dirty="0">
                <a:solidFill>
                  <a:srgbClr val="565655"/>
                </a:solidFill>
                <a:latin typeface="Calibri"/>
                <a:cs typeface="Calibri"/>
              </a:rPr>
              <a:t>f</a:t>
            </a:r>
            <a:r>
              <a:rPr sz="2450" b="1" spc="20" dirty="0">
                <a:solidFill>
                  <a:srgbClr val="565655"/>
                </a:solidFill>
                <a:latin typeface="Calibri"/>
                <a:cs typeface="Calibri"/>
              </a:rPr>
              <a:t>f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45" dirty="0">
                <a:solidFill>
                  <a:srgbClr val="565655"/>
                </a:solidFill>
                <a:latin typeface="Calibri"/>
                <a:cs typeface="Calibri"/>
              </a:rPr>
              <a:t>n</a:t>
            </a:r>
            <a:r>
              <a:rPr sz="2450" b="1" spc="65" dirty="0">
                <a:solidFill>
                  <a:srgbClr val="565655"/>
                </a:solidFill>
                <a:latin typeface="Calibri"/>
                <a:cs typeface="Calibri"/>
              </a:rPr>
              <a:t>thal-Ki</a:t>
            </a:r>
            <a:r>
              <a:rPr sz="2450" b="1" spc="30" dirty="0">
                <a:solidFill>
                  <a:srgbClr val="565655"/>
                </a:solidFill>
                <a:latin typeface="Calibri"/>
                <a:cs typeface="Calibri"/>
              </a:rPr>
              <a:t>r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chbe</a:t>
            </a:r>
            <a:r>
              <a:rPr sz="2450" b="1" spc="35" dirty="0">
                <a:solidFill>
                  <a:srgbClr val="565655"/>
                </a:solidFill>
                <a:latin typeface="Calibri"/>
                <a:cs typeface="Calibri"/>
              </a:rPr>
              <a:t>r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g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50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5" dirty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H</a:t>
            </a:r>
            <a:r>
              <a:rPr sz="2450" b="1" spc="65" dirty="0">
                <a:solidFill>
                  <a:srgbClr val="565655"/>
                </a:solidFill>
                <a:latin typeface="Calibri"/>
                <a:cs typeface="Calibri"/>
              </a:rPr>
              <a:t>o</a:t>
            </a:r>
            <a:r>
              <a:rPr sz="2450" b="1" spc="50" dirty="0">
                <a:solidFill>
                  <a:srgbClr val="565655"/>
                </a:solidFill>
                <a:latin typeface="Calibri"/>
                <a:cs typeface="Calibri"/>
              </a:rPr>
              <a:t>w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ald</a:t>
            </a:r>
            <a:endParaRPr sz="245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600" b="1" dirty="0">
              <a:latin typeface="Times New Roman"/>
              <a:cs typeface="Times New Roman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LU" sz="2450" b="1" spc="25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25" dirty="0" err="1" smtClean="0">
                <a:solidFill>
                  <a:srgbClr val="565655"/>
                </a:solidFill>
                <a:latin typeface="Calibri"/>
                <a:cs typeface="Calibri"/>
              </a:rPr>
              <a:t>R</a:t>
            </a:r>
            <a:r>
              <a:rPr sz="2450" b="1" spc="70" dirty="0" err="1" smtClean="0">
                <a:solidFill>
                  <a:srgbClr val="565655"/>
                </a:solidFill>
                <a:latin typeface="Calibri"/>
                <a:cs typeface="Calibri"/>
              </a:rPr>
              <a:t>éce</a:t>
            </a:r>
            <a:r>
              <a:rPr sz="2450" b="1" spc="60" dirty="0" err="1" smtClean="0">
                <a:solidFill>
                  <a:srgbClr val="565655"/>
                </a:solidFill>
                <a:latin typeface="Calibri"/>
                <a:cs typeface="Calibri"/>
              </a:rPr>
              <a:t>p</a:t>
            </a:r>
            <a:r>
              <a:rPr sz="2450" b="1" spc="65" dirty="0" err="1" smtClean="0">
                <a:solidFill>
                  <a:srgbClr val="565655"/>
                </a:solidFill>
                <a:latin typeface="Calibri"/>
                <a:cs typeface="Calibri"/>
              </a:rPr>
              <a:t>tio</a:t>
            </a:r>
            <a:r>
              <a:rPr sz="2450" b="1" spc="10" dirty="0" err="1" smtClean="0">
                <a:solidFill>
                  <a:srgbClr val="565655"/>
                </a:solidFill>
                <a:latin typeface="Calibri"/>
                <a:cs typeface="Calibri"/>
              </a:rPr>
              <a:t>n</a:t>
            </a:r>
            <a:r>
              <a:rPr sz="2450" b="1" spc="125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65" dirty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r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ain</a:t>
            </a:r>
            <a:r>
              <a:rPr sz="2450" b="1" spc="5" dirty="0">
                <a:solidFill>
                  <a:srgbClr val="565655"/>
                </a:solidFill>
                <a:latin typeface="Calibri"/>
                <a:cs typeface="Calibri"/>
              </a:rPr>
              <a:t>s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à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g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r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and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125" dirty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50" dirty="0">
                <a:solidFill>
                  <a:srgbClr val="565655"/>
                </a:solidFill>
                <a:latin typeface="Calibri"/>
                <a:cs typeface="Calibri"/>
              </a:rPr>
              <a:t>c</a:t>
            </a:r>
            <a:r>
              <a:rPr sz="2450" b="1" spc="70" dirty="0">
                <a:solidFill>
                  <a:srgbClr val="565655"/>
                </a:solidFill>
                <a:latin typeface="Calibri"/>
                <a:cs typeface="Calibri"/>
              </a:rPr>
              <a:t>apaci</a:t>
            </a:r>
            <a:r>
              <a:rPr sz="2450" b="1" spc="35" dirty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10" dirty="0">
                <a:solidFill>
                  <a:srgbClr val="565655"/>
                </a:solidFill>
                <a:latin typeface="Calibri"/>
                <a:cs typeface="Calibri"/>
              </a:rPr>
              <a:t>é</a:t>
            </a:r>
            <a:endParaRPr sz="245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565655"/>
              </a:buClr>
              <a:buFont typeface="Calibri"/>
              <a:buChar char="−"/>
            </a:pPr>
            <a:endParaRPr sz="2600" b="1" dirty="0">
              <a:latin typeface="Times New Roman"/>
              <a:cs typeface="Times New Roman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LU" sz="2450" b="1" spc="65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65" dirty="0" err="1" smtClean="0">
                <a:solidFill>
                  <a:srgbClr val="565655"/>
                </a:solidFill>
                <a:latin typeface="Calibri"/>
                <a:cs typeface="Calibri"/>
              </a:rPr>
              <a:t>Fl</a:t>
            </a:r>
            <a:r>
              <a:rPr sz="2450" b="1" spc="25" dirty="0" err="1" smtClean="0">
                <a:solidFill>
                  <a:srgbClr val="565655"/>
                </a:solidFill>
                <a:latin typeface="Calibri"/>
                <a:cs typeface="Calibri"/>
              </a:rPr>
              <a:t>e</a:t>
            </a:r>
            <a:r>
              <a:rPr sz="2450" b="1" spc="65" dirty="0" err="1" smtClean="0">
                <a:solidFill>
                  <a:srgbClr val="565655"/>
                </a:solidFill>
                <a:latin typeface="Calibri"/>
                <a:cs typeface="Calibri"/>
              </a:rPr>
              <a:t>xibili</a:t>
            </a:r>
            <a:r>
              <a:rPr sz="2450" b="1" spc="35" dirty="0" err="1" smtClean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10" dirty="0" err="1" smtClean="0">
                <a:solidFill>
                  <a:srgbClr val="565655"/>
                </a:solidFill>
                <a:latin typeface="Calibri"/>
                <a:cs typeface="Calibri"/>
              </a:rPr>
              <a:t>é</a:t>
            </a:r>
            <a:r>
              <a:rPr sz="2450" b="1" spc="125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sz="2450" b="1" spc="50" dirty="0" err="1" smtClean="0">
                <a:solidFill>
                  <a:srgbClr val="565655"/>
                </a:solidFill>
                <a:latin typeface="Calibri"/>
                <a:cs typeface="Calibri"/>
              </a:rPr>
              <a:t>é</a:t>
            </a:r>
            <a:r>
              <a:rPr sz="2450" b="1" spc="35" dirty="0" err="1" smtClean="0">
                <a:solidFill>
                  <a:srgbClr val="565655"/>
                </a:solidFill>
                <a:latin typeface="Calibri"/>
                <a:cs typeface="Calibri"/>
              </a:rPr>
              <a:t>t</a:t>
            </a:r>
            <a:r>
              <a:rPr sz="2450" b="1" spc="70" dirty="0" err="1" smtClean="0">
                <a:solidFill>
                  <a:srgbClr val="565655"/>
                </a:solidFill>
                <a:latin typeface="Calibri"/>
                <a:cs typeface="Calibri"/>
              </a:rPr>
              <a:t>endue</a:t>
            </a:r>
            <a:endParaRPr lang="fr-LU" sz="2450" b="1" spc="70" dirty="0" smtClean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LU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Potentiel d’une </a:t>
            </a:r>
            <a:r>
              <a:rPr lang="fr-LU" sz="2450" b="1" spc="70" dirty="0" err="1" smtClean="0">
                <a:solidFill>
                  <a:srgbClr val="565655"/>
                </a:solidFill>
                <a:latin typeface="Calibri"/>
                <a:cs typeface="Calibri"/>
              </a:rPr>
              <a:t>diamétralisation</a:t>
            </a:r>
            <a:r>
              <a:rPr lang="fr-LU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</a:t>
            </a:r>
            <a:r>
              <a:rPr lang="fr-LU" sz="2450" spc="70" dirty="0" smtClean="0">
                <a:solidFill>
                  <a:srgbClr val="565655"/>
                </a:solidFill>
                <a:latin typeface="Calibri"/>
                <a:cs typeface="Calibri"/>
              </a:rPr>
              <a:t>entre</a:t>
            </a:r>
            <a:r>
              <a:rPr lang="fr-LU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le     Nord </a:t>
            </a:r>
            <a:r>
              <a:rPr lang="fr-LU" sz="2450" spc="70" dirty="0" smtClean="0">
                <a:solidFill>
                  <a:srgbClr val="565655"/>
                </a:solidFill>
                <a:latin typeface="Calibri"/>
                <a:cs typeface="Calibri"/>
              </a:rPr>
              <a:t>et</a:t>
            </a:r>
            <a:r>
              <a:rPr lang="fr-LU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le Sud</a:t>
            </a: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LU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Possibilité d’un corridor sans croisement de  lignes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5735775" y="2995999"/>
            <a:ext cx="2991485" cy="1370330"/>
          </a:xfrm>
          <a:custGeom>
            <a:avLst/>
            <a:gdLst/>
            <a:ahLst/>
            <a:cxnLst/>
            <a:rect l="l" t="t" r="r" b="b"/>
            <a:pathLst>
              <a:path w="2991484" h="1370329">
                <a:moveTo>
                  <a:pt x="2990913" y="1007849"/>
                </a:moveTo>
                <a:lnTo>
                  <a:pt x="2949030" y="982343"/>
                </a:lnTo>
                <a:lnTo>
                  <a:pt x="2901003" y="959477"/>
                </a:lnTo>
                <a:lnTo>
                  <a:pt x="2847515" y="939135"/>
                </a:lnTo>
                <a:lnTo>
                  <a:pt x="2789247" y="921200"/>
                </a:lnTo>
                <a:lnTo>
                  <a:pt x="2726881" y="905556"/>
                </a:lnTo>
                <a:lnTo>
                  <a:pt x="2661101" y="892086"/>
                </a:lnTo>
                <a:lnTo>
                  <a:pt x="2592588" y="880674"/>
                </a:lnTo>
                <a:lnTo>
                  <a:pt x="2522025" y="871202"/>
                </a:lnTo>
                <a:lnTo>
                  <a:pt x="2450094" y="863554"/>
                </a:lnTo>
                <a:lnTo>
                  <a:pt x="2377476" y="857613"/>
                </a:lnTo>
                <a:lnTo>
                  <a:pt x="2304855" y="853264"/>
                </a:lnTo>
                <a:lnTo>
                  <a:pt x="2232913" y="850388"/>
                </a:lnTo>
                <a:lnTo>
                  <a:pt x="2162331" y="848870"/>
                </a:lnTo>
                <a:lnTo>
                  <a:pt x="2093793" y="848592"/>
                </a:lnTo>
                <a:lnTo>
                  <a:pt x="2027980" y="849439"/>
                </a:lnTo>
                <a:lnTo>
                  <a:pt x="1965575" y="851293"/>
                </a:lnTo>
                <a:lnTo>
                  <a:pt x="1907260" y="854038"/>
                </a:lnTo>
                <a:lnTo>
                  <a:pt x="1853717" y="857557"/>
                </a:lnTo>
                <a:lnTo>
                  <a:pt x="1805628" y="861733"/>
                </a:lnTo>
                <a:lnTo>
                  <a:pt x="1763676" y="866451"/>
                </a:lnTo>
                <a:lnTo>
                  <a:pt x="1724485" y="874163"/>
                </a:lnTo>
                <a:lnTo>
                  <a:pt x="1684430" y="887005"/>
                </a:lnTo>
                <a:lnTo>
                  <a:pt x="1643823" y="904379"/>
                </a:lnTo>
                <a:lnTo>
                  <a:pt x="1602974" y="925687"/>
                </a:lnTo>
                <a:lnTo>
                  <a:pt x="1562194" y="950332"/>
                </a:lnTo>
                <a:lnTo>
                  <a:pt x="1521793" y="977717"/>
                </a:lnTo>
                <a:lnTo>
                  <a:pt x="1482082" y="1007244"/>
                </a:lnTo>
                <a:lnTo>
                  <a:pt x="1443372" y="1038316"/>
                </a:lnTo>
                <a:lnTo>
                  <a:pt x="1405973" y="1070335"/>
                </a:lnTo>
                <a:lnTo>
                  <a:pt x="1370197" y="1102704"/>
                </a:lnTo>
                <a:lnTo>
                  <a:pt x="1336353" y="1134825"/>
                </a:lnTo>
                <a:lnTo>
                  <a:pt x="1304753" y="1166102"/>
                </a:lnTo>
                <a:lnTo>
                  <a:pt x="1275707" y="1195937"/>
                </a:lnTo>
                <a:lnTo>
                  <a:pt x="1249526" y="1223731"/>
                </a:lnTo>
                <a:lnTo>
                  <a:pt x="1207000" y="1270812"/>
                </a:lnTo>
                <a:lnTo>
                  <a:pt x="1179663" y="1302566"/>
                </a:lnTo>
                <a:lnTo>
                  <a:pt x="1169998" y="1314212"/>
                </a:lnTo>
                <a:lnTo>
                  <a:pt x="1128734" y="1327976"/>
                </a:lnTo>
                <a:lnTo>
                  <a:pt x="1091084" y="1340103"/>
                </a:lnTo>
                <a:lnTo>
                  <a:pt x="1023762" y="1358709"/>
                </a:lnTo>
                <a:lnTo>
                  <a:pt x="962295" y="1368551"/>
                </a:lnTo>
                <a:lnTo>
                  <a:pt x="931967" y="1369723"/>
                </a:lnTo>
                <a:lnTo>
                  <a:pt x="900952" y="1368151"/>
                </a:lnTo>
                <a:lnTo>
                  <a:pt x="833998" y="1356033"/>
                </a:lnTo>
                <a:lnTo>
                  <a:pt x="796625" y="1345118"/>
                </a:lnTo>
                <a:lnTo>
                  <a:pt x="755700" y="1330718"/>
                </a:lnTo>
                <a:lnTo>
                  <a:pt x="710505" y="1312651"/>
                </a:lnTo>
                <a:lnTo>
                  <a:pt x="660324" y="1290730"/>
                </a:lnTo>
                <a:lnTo>
                  <a:pt x="604440" y="1264771"/>
                </a:lnTo>
                <a:lnTo>
                  <a:pt x="542137" y="1234589"/>
                </a:lnTo>
                <a:lnTo>
                  <a:pt x="472697" y="1200001"/>
                </a:lnTo>
                <a:lnTo>
                  <a:pt x="395404" y="1160820"/>
                </a:lnTo>
                <a:lnTo>
                  <a:pt x="309542" y="1116862"/>
                </a:lnTo>
                <a:lnTo>
                  <a:pt x="214393" y="1067943"/>
                </a:lnTo>
                <a:lnTo>
                  <a:pt x="148969" y="1027460"/>
                </a:lnTo>
                <a:lnTo>
                  <a:pt x="96957" y="981166"/>
                </a:lnTo>
                <a:lnTo>
                  <a:pt x="57268" y="929914"/>
                </a:lnTo>
                <a:lnTo>
                  <a:pt x="28815" y="874558"/>
                </a:lnTo>
                <a:lnTo>
                  <a:pt x="10511" y="815949"/>
                </a:lnTo>
                <a:lnTo>
                  <a:pt x="1268" y="754940"/>
                </a:lnTo>
                <a:lnTo>
                  <a:pt x="0" y="692386"/>
                </a:lnTo>
                <a:lnTo>
                  <a:pt x="5618" y="629137"/>
                </a:lnTo>
                <a:lnTo>
                  <a:pt x="17035" y="566048"/>
                </a:lnTo>
                <a:lnTo>
                  <a:pt x="33164" y="503970"/>
                </a:lnTo>
                <a:lnTo>
                  <a:pt x="52918" y="443757"/>
                </a:lnTo>
                <a:lnTo>
                  <a:pt x="75209" y="386262"/>
                </a:lnTo>
                <a:lnTo>
                  <a:pt x="98950" y="332337"/>
                </a:lnTo>
                <a:lnTo>
                  <a:pt x="123054" y="282835"/>
                </a:lnTo>
                <a:lnTo>
                  <a:pt x="146432" y="238609"/>
                </a:lnTo>
                <a:lnTo>
                  <a:pt x="167998" y="200512"/>
                </a:lnTo>
                <a:lnTo>
                  <a:pt x="201344" y="146115"/>
                </a:lnTo>
                <a:lnTo>
                  <a:pt x="225771" y="116221"/>
                </a:lnTo>
                <a:lnTo>
                  <a:pt x="261822" y="85754"/>
                </a:lnTo>
                <a:lnTo>
                  <a:pt x="303545" y="62558"/>
                </a:lnTo>
                <a:lnTo>
                  <a:pt x="352921" y="46794"/>
                </a:lnTo>
                <a:lnTo>
                  <a:pt x="413073" y="31711"/>
                </a:lnTo>
                <a:lnTo>
                  <a:pt x="480283" y="21613"/>
                </a:lnTo>
                <a:lnTo>
                  <a:pt x="521366" y="17150"/>
                </a:lnTo>
                <a:lnTo>
                  <a:pt x="566595" y="13130"/>
                </a:lnTo>
                <a:lnTo>
                  <a:pt x="615339" y="9591"/>
                </a:lnTo>
                <a:lnTo>
                  <a:pt x="666968" y="6572"/>
                </a:lnTo>
                <a:lnTo>
                  <a:pt x="720852" y="4111"/>
                </a:lnTo>
                <a:lnTo>
                  <a:pt x="776362" y="2248"/>
                </a:lnTo>
                <a:lnTo>
                  <a:pt x="832867" y="1020"/>
                </a:lnTo>
                <a:lnTo>
                  <a:pt x="889736" y="466"/>
                </a:lnTo>
                <a:lnTo>
                  <a:pt x="946341" y="626"/>
                </a:lnTo>
                <a:lnTo>
                  <a:pt x="1002050" y="1537"/>
                </a:lnTo>
                <a:lnTo>
                  <a:pt x="1056234" y="3238"/>
                </a:lnTo>
                <a:lnTo>
                  <a:pt x="1108263" y="5768"/>
                </a:lnTo>
                <a:lnTo>
                  <a:pt x="1157506" y="9165"/>
                </a:lnTo>
                <a:lnTo>
                  <a:pt x="1203334" y="13468"/>
                </a:lnTo>
                <a:lnTo>
                  <a:pt x="1245116" y="18716"/>
                </a:lnTo>
                <a:lnTo>
                  <a:pt x="1314022" y="32201"/>
                </a:lnTo>
                <a:lnTo>
                  <a:pt x="1345166" y="39193"/>
                </a:lnTo>
                <a:lnTo>
                  <a:pt x="1418999" y="48769"/>
                </a:lnTo>
                <a:lnTo>
                  <a:pt x="1460560" y="51552"/>
                </a:lnTo>
                <a:lnTo>
                  <a:pt x="1504466" y="53131"/>
                </a:lnTo>
                <a:lnTo>
                  <a:pt x="1550152" y="53605"/>
                </a:lnTo>
                <a:lnTo>
                  <a:pt x="1597056" y="53074"/>
                </a:lnTo>
                <a:lnTo>
                  <a:pt x="1644612" y="51637"/>
                </a:lnTo>
                <a:lnTo>
                  <a:pt x="1692257" y="49395"/>
                </a:lnTo>
                <a:lnTo>
                  <a:pt x="1739428" y="46446"/>
                </a:lnTo>
                <a:lnTo>
                  <a:pt x="1785560" y="42890"/>
                </a:lnTo>
                <a:lnTo>
                  <a:pt x="1830089" y="38827"/>
                </a:lnTo>
                <a:lnTo>
                  <a:pt x="1872451" y="34356"/>
                </a:lnTo>
                <a:lnTo>
                  <a:pt x="1912083" y="29576"/>
                </a:lnTo>
                <a:lnTo>
                  <a:pt x="1980900" y="19491"/>
                </a:lnTo>
                <a:lnTo>
                  <a:pt x="2032028" y="9366"/>
                </a:lnTo>
                <a:lnTo>
                  <a:pt x="2049549" y="4539"/>
                </a:lnTo>
                <a:lnTo>
                  <a:pt x="2060956" y="0"/>
                </a:lnTo>
              </a:path>
            </a:pathLst>
          </a:custGeom>
          <a:ln w="28522">
            <a:solidFill>
              <a:srgbClr val="A6C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899749" y="3196698"/>
            <a:ext cx="4253230" cy="3769995"/>
          </a:xfrm>
          <a:custGeom>
            <a:avLst/>
            <a:gdLst/>
            <a:ahLst/>
            <a:cxnLst/>
            <a:rect l="l" t="t" r="r" b="b"/>
            <a:pathLst>
              <a:path w="4253230" h="3769995">
                <a:moveTo>
                  <a:pt x="0" y="3338159"/>
                </a:moveTo>
                <a:lnTo>
                  <a:pt x="289073" y="3388246"/>
                </a:lnTo>
                <a:lnTo>
                  <a:pt x="549329" y="3433343"/>
                </a:lnTo>
                <a:lnTo>
                  <a:pt x="782353" y="3473730"/>
                </a:lnTo>
                <a:lnTo>
                  <a:pt x="989727" y="3509685"/>
                </a:lnTo>
                <a:lnTo>
                  <a:pt x="1173037" y="3541486"/>
                </a:lnTo>
                <a:lnTo>
                  <a:pt x="1333866" y="3569411"/>
                </a:lnTo>
                <a:lnTo>
                  <a:pt x="1473799" y="3593739"/>
                </a:lnTo>
                <a:lnTo>
                  <a:pt x="1594419" y="3614749"/>
                </a:lnTo>
                <a:lnTo>
                  <a:pt x="1697310" y="3632719"/>
                </a:lnTo>
                <a:lnTo>
                  <a:pt x="1784056" y="3647927"/>
                </a:lnTo>
                <a:lnTo>
                  <a:pt x="1856242" y="3660651"/>
                </a:lnTo>
                <a:lnTo>
                  <a:pt x="1915452" y="3671170"/>
                </a:lnTo>
                <a:lnTo>
                  <a:pt x="1963269" y="3679763"/>
                </a:lnTo>
                <a:lnTo>
                  <a:pt x="2001278" y="3686707"/>
                </a:lnTo>
                <a:lnTo>
                  <a:pt x="2054206" y="3696764"/>
                </a:lnTo>
                <a:lnTo>
                  <a:pt x="2099637" y="3706448"/>
                </a:lnTo>
                <a:lnTo>
                  <a:pt x="2140879" y="3716465"/>
                </a:lnTo>
                <a:lnTo>
                  <a:pt x="2157492" y="3720705"/>
                </a:lnTo>
                <a:lnTo>
                  <a:pt x="2175389" y="3725270"/>
                </a:lnTo>
                <a:lnTo>
                  <a:pt x="2214471" y="3734981"/>
                </a:lnTo>
                <a:lnTo>
                  <a:pt x="2257004" y="3744812"/>
                </a:lnTo>
                <a:lnTo>
                  <a:pt x="2301867" y="3753978"/>
                </a:lnTo>
                <a:lnTo>
                  <a:pt x="2347938" y="3761695"/>
                </a:lnTo>
                <a:lnTo>
                  <a:pt x="2394097" y="3767177"/>
                </a:lnTo>
                <a:lnTo>
                  <a:pt x="2439224" y="3769641"/>
                </a:lnTo>
                <a:lnTo>
                  <a:pt x="2461049" y="3769496"/>
                </a:lnTo>
                <a:lnTo>
                  <a:pt x="2482196" y="3768301"/>
                </a:lnTo>
                <a:lnTo>
                  <a:pt x="2502525" y="3765960"/>
                </a:lnTo>
                <a:lnTo>
                  <a:pt x="2521894" y="3762373"/>
                </a:lnTo>
                <a:lnTo>
                  <a:pt x="2541059" y="3758377"/>
                </a:lnTo>
                <a:lnTo>
                  <a:pt x="2560832" y="3754699"/>
                </a:lnTo>
                <a:lnTo>
                  <a:pt x="2602000" y="3747272"/>
                </a:lnTo>
                <a:lnTo>
                  <a:pt x="2645003" y="3738035"/>
                </a:lnTo>
                <a:lnTo>
                  <a:pt x="2689445" y="3724931"/>
                </a:lnTo>
                <a:lnTo>
                  <a:pt x="2734928" y="3705902"/>
                </a:lnTo>
                <a:lnTo>
                  <a:pt x="2781058" y="3678892"/>
                </a:lnTo>
                <a:lnTo>
                  <a:pt x="2827437" y="3641842"/>
                </a:lnTo>
                <a:lnTo>
                  <a:pt x="2873669" y="3592695"/>
                </a:lnTo>
                <a:lnTo>
                  <a:pt x="2919358" y="3529395"/>
                </a:lnTo>
                <a:lnTo>
                  <a:pt x="2941876" y="3491794"/>
                </a:lnTo>
                <a:lnTo>
                  <a:pt x="2964108" y="3449883"/>
                </a:lnTo>
                <a:lnTo>
                  <a:pt x="2988163" y="3399819"/>
                </a:lnTo>
                <a:lnTo>
                  <a:pt x="3015831" y="3338896"/>
                </a:lnTo>
                <a:lnTo>
                  <a:pt x="3046587" y="3268568"/>
                </a:lnTo>
                <a:lnTo>
                  <a:pt x="3079908" y="3190286"/>
                </a:lnTo>
                <a:lnTo>
                  <a:pt x="3115269" y="3105501"/>
                </a:lnTo>
                <a:lnTo>
                  <a:pt x="3152146" y="3015665"/>
                </a:lnTo>
                <a:lnTo>
                  <a:pt x="3190016" y="2922229"/>
                </a:lnTo>
                <a:lnTo>
                  <a:pt x="3228355" y="2826647"/>
                </a:lnTo>
                <a:lnTo>
                  <a:pt x="3266637" y="2730368"/>
                </a:lnTo>
                <a:lnTo>
                  <a:pt x="3304340" y="2634845"/>
                </a:lnTo>
                <a:lnTo>
                  <a:pt x="3340940" y="2541530"/>
                </a:lnTo>
                <a:lnTo>
                  <a:pt x="3375911" y="2451874"/>
                </a:lnTo>
                <a:lnTo>
                  <a:pt x="3408731" y="2367329"/>
                </a:lnTo>
                <a:lnTo>
                  <a:pt x="3438875" y="2289347"/>
                </a:lnTo>
                <a:lnTo>
                  <a:pt x="3465819" y="2219379"/>
                </a:lnTo>
                <a:lnTo>
                  <a:pt x="3489039" y="2158878"/>
                </a:lnTo>
                <a:lnTo>
                  <a:pt x="3508012" y="2109294"/>
                </a:lnTo>
                <a:lnTo>
                  <a:pt x="3522212" y="2072079"/>
                </a:lnTo>
                <a:lnTo>
                  <a:pt x="3534202" y="2040566"/>
                </a:lnTo>
                <a:lnTo>
                  <a:pt x="3579181" y="1925817"/>
                </a:lnTo>
                <a:lnTo>
                  <a:pt x="3619688" y="1822489"/>
                </a:lnTo>
                <a:lnTo>
                  <a:pt x="3655981" y="1729934"/>
                </a:lnTo>
                <a:lnTo>
                  <a:pt x="3688317" y="1647506"/>
                </a:lnTo>
                <a:lnTo>
                  <a:pt x="3716955" y="1574556"/>
                </a:lnTo>
                <a:lnTo>
                  <a:pt x="3742151" y="1510438"/>
                </a:lnTo>
                <a:lnTo>
                  <a:pt x="3764164" y="1454504"/>
                </a:lnTo>
                <a:lnTo>
                  <a:pt x="3783252" y="1406108"/>
                </a:lnTo>
                <a:lnTo>
                  <a:pt x="3799673" y="1364603"/>
                </a:lnTo>
                <a:lnTo>
                  <a:pt x="3825543" y="1299675"/>
                </a:lnTo>
                <a:lnTo>
                  <a:pt x="3843837" y="1254544"/>
                </a:lnTo>
                <a:lnTo>
                  <a:pt x="3861586" y="1212641"/>
                </a:lnTo>
                <a:lnTo>
                  <a:pt x="3877989" y="1177739"/>
                </a:lnTo>
                <a:lnTo>
                  <a:pt x="3907337" y="1122345"/>
                </a:lnTo>
                <a:lnTo>
                  <a:pt x="3941755" y="1059090"/>
                </a:lnTo>
                <a:lnTo>
                  <a:pt x="3962148" y="1021743"/>
                </a:lnTo>
                <a:lnTo>
                  <a:pt x="3984098" y="981552"/>
                </a:lnTo>
                <a:lnTo>
                  <a:pt x="4007180" y="939245"/>
                </a:lnTo>
                <a:lnTo>
                  <a:pt x="4030971" y="895546"/>
                </a:lnTo>
                <a:lnTo>
                  <a:pt x="4055046" y="851183"/>
                </a:lnTo>
                <a:lnTo>
                  <a:pt x="4078982" y="806881"/>
                </a:lnTo>
                <a:lnTo>
                  <a:pt x="4102354" y="763369"/>
                </a:lnTo>
                <a:lnTo>
                  <a:pt x="4124738" y="721371"/>
                </a:lnTo>
                <a:lnTo>
                  <a:pt x="4145709" y="681614"/>
                </a:lnTo>
                <a:lnTo>
                  <a:pt x="4164845" y="644825"/>
                </a:lnTo>
                <a:lnTo>
                  <a:pt x="4195911" y="583056"/>
                </a:lnTo>
                <a:lnTo>
                  <a:pt x="4214543" y="541876"/>
                </a:lnTo>
                <a:lnTo>
                  <a:pt x="4220075" y="522984"/>
                </a:lnTo>
                <a:lnTo>
                  <a:pt x="4222821" y="514356"/>
                </a:lnTo>
                <a:lnTo>
                  <a:pt x="4226181" y="504742"/>
                </a:lnTo>
                <a:lnTo>
                  <a:pt x="4229967" y="493946"/>
                </a:lnTo>
                <a:lnTo>
                  <a:pt x="4233988" y="481772"/>
                </a:lnTo>
                <a:lnTo>
                  <a:pt x="4245556" y="435009"/>
                </a:lnTo>
                <a:lnTo>
                  <a:pt x="4250954" y="393336"/>
                </a:lnTo>
                <a:lnTo>
                  <a:pt x="4252726" y="341429"/>
                </a:lnTo>
                <a:lnTo>
                  <a:pt x="4251776" y="311146"/>
                </a:lnTo>
                <a:lnTo>
                  <a:pt x="4245254" y="240938"/>
                </a:lnTo>
                <a:lnTo>
                  <a:pt x="4239301" y="200620"/>
                </a:lnTo>
                <a:lnTo>
                  <a:pt x="4231300" y="156564"/>
                </a:lnTo>
                <a:lnTo>
                  <a:pt x="4221061" y="108573"/>
                </a:lnTo>
                <a:lnTo>
                  <a:pt x="4208393" y="56450"/>
                </a:lnTo>
                <a:lnTo>
                  <a:pt x="4193106" y="0"/>
                </a:lnTo>
              </a:path>
            </a:pathLst>
          </a:custGeom>
          <a:ln w="14447">
            <a:solidFill>
              <a:srgbClr val="B3B4B3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725371" y="3530858"/>
            <a:ext cx="2572385" cy="6919595"/>
          </a:xfrm>
          <a:custGeom>
            <a:avLst/>
            <a:gdLst/>
            <a:ahLst/>
            <a:cxnLst/>
            <a:rect l="l" t="t" r="r" b="b"/>
            <a:pathLst>
              <a:path w="2572384" h="6919595">
                <a:moveTo>
                  <a:pt x="0" y="6919085"/>
                </a:moveTo>
                <a:lnTo>
                  <a:pt x="59946" y="6797567"/>
                </a:lnTo>
                <a:lnTo>
                  <a:pt x="117291" y="6681318"/>
                </a:lnTo>
                <a:lnTo>
                  <a:pt x="168669" y="6577155"/>
                </a:lnTo>
                <a:lnTo>
                  <a:pt x="214443" y="6484333"/>
                </a:lnTo>
                <a:lnTo>
                  <a:pt x="254980" y="6402110"/>
                </a:lnTo>
                <a:lnTo>
                  <a:pt x="290642" y="6329740"/>
                </a:lnTo>
                <a:lnTo>
                  <a:pt x="321794" y="6266480"/>
                </a:lnTo>
                <a:lnTo>
                  <a:pt x="348802" y="6211585"/>
                </a:lnTo>
                <a:lnTo>
                  <a:pt x="372030" y="6164312"/>
                </a:lnTo>
                <a:lnTo>
                  <a:pt x="391841" y="6123916"/>
                </a:lnTo>
                <a:lnTo>
                  <a:pt x="408601" y="6089653"/>
                </a:lnTo>
                <a:lnTo>
                  <a:pt x="434425" y="6036550"/>
                </a:lnTo>
                <a:lnTo>
                  <a:pt x="452418" y="5999051"/>
                </a:lnTo>
                <a:lnTo>
                  <a:pt x="471100" y="5959036"/>
                </a:lnTo>
                <a:lnTo>
                  <a:pt x="488782" y="5919100"/>
                </a:lnTo>
                <a:lnTo>
                  <a:pt x="504762" y="5875530"/>
                </a:lnTo>
                <a:lnTo>
                  <a:pt x="523583" y="5817516"/>
                </a:lnTo>
                <a:lnTo>
                  <a:pt x="543925" y="5748155"/>
                </a:lnTo>
                <a:lnTo>
                  <a:pt x="554254" y="5710187"/>
                </a:lnTo>
                <a:lnTo>
                  <a:pt x="564467" y="5670543"/>
                </a:lnTo>
                <a:lnTo>
                  <a:pt x="574401" y="5629611"/>
                </a:lnTo>
                <a:lnTo>
                  <a:pt x="583889" y="5587778"/>
                </a:lnTo>
                <a:lnTo>
                  <a:pt x="592768" y="5545430"/>
                </a:lnTo>
                <a:lnTo>
                  <a:pt x="600870" y="5502954"/>
                </a:lnTo>
                <a:lnTo>
                  <a:pt x="608033" y="5460739"/>
                </a:lnTo>
                <a:lnTo>
                  <a:pt x="614090" y="5419171"/>
                </a:lnTo>
                <a:lnTo>
                  <a:pt x="618876" y="5378636"/>
                </a:lnTo>
                <a:lnTo>
                  <a:pt x="622226" y="5339523"/>
                </a:lnTo>
                <a:lnTo>
                  <a:pt x="623976" y="5302217"/>
                </a:lnTo>
                <a:lnTo>
                  <a:pt x="623959" y="5267107"/>
                </a:lnTo>
                <a:lnTo>
                  <a:pt x="616532" y="5199783"/>
                </a:lnTo>
                <a:lnTo>
                  <a:pt x="606366" y="5158133"/>
                </a:lnTo>
                <a:lnTo>
                  <a:pt x="592023" y="5110414"/>
                </a:lnTo>
                <a:lnTo>
                  <a:pt x="574010" y="5057413"/>
                </a:lnTo>
                <a:lnTo>
                  <a:pt x="552837" y="4999915"/>
                </a:lnTo>
                <a:lnTo>
                  <a:pt x="529011" y="4938706"/>
                </a:lnTo>
                <a:lnTo>
                  <a:pt x="503041" y="4874571"/>
                </a:lnTo>
                <a:lnTo>
                  <a:pt x="475435" y="4808297"/>
                </a:lnTo>
                <a:lnTo>
                  <a:pt x="446701" y="4740669"/>
                </a:lnTo>
                <a:lnTo>
                  <a:pt x="417347" y="4672474"/>
                </a:lnTo>
                <a:lnTo>
                  <a:pt x="387882" y="4604495"/>
                </a:lnTo>
                <a:lnTo>
                  <a:pt x="358814" y="4537520"/>
                </a:lnTo>
                <a:lnTo>
                  <a:pt x="330652" y="4472334"/>
                </a:lnTo>
                <a:lnTo>
                  <a:pt x="303902" y="4409723"/>
                </a:lnTo>
                <a:lnTo>
                  <a:pt x="279075" y="4350472"/>
                </a:lnTo>
                <a:lnTo>
                  <a:pt x="256677" y="4295367"/>
                </a:lnTo>
                <a:lnTo>
                  <a:pt x="237218" y="4245194"/>
                </a:lnTo>
                <a:lnTo>
                  <a:pt x="221205" y="4200739"/>
                </a:lnTo>
                <a:lnTo>
                  <a:pt x="209147" y="4162788"/>
                </a:lnTo>
                <a:lnTo>
                  <a:pt x="195907" y="4102377"/>
                </a:lnTo>
                <a:lnTo>
                  <a:pt x="182636" y="4026380"/>
                </a:lnTo>
                <a:lnTo>
                  <a:pt x="175494" y="3981098"/>
                </a:lnTo>
                <a:lnTo>
                  <a:pt x="168337" y="3931604"/>
                </a:lnTo>
                <a:lnTo>
                  <a:pt x="161407" y="3878382"/>
                </a:lnTo>
                <a:lnTo>
                  <a:pt x="154947" y="3821914"/>
                </a:lnTo>
                <a:lnTo>
                  <a:pt x="149198" y="3762683"/>
                </a:lnTo>
                <a:lnTo>
                  <a:pt x="144402" y="3701173"/>
                </a:lnTo>
                <a:lnTo>
                  <a:pt x="140802" y="3637866"/>
                </a:lnTo>
                <a:lnTo>
                  <a:pt x="138640" y="3573246"/>
                </a:lnTo>
                <a:lnTo>
                  <a:pt x="138157" y="3507796"/>
                </a:lnTo>
                <a:lnTo>
                  <a:pt x="139596" y="3441998"/>
                </a:lnTo>
                <a:lnTo>
                  <a:pt x="143199" y="3376336"/>
                </a:lnTo>
                <a:lnTo>
                  <a:pt x="149208" y="3311293"/>
                </a:lnTo>
                <a:lnTo>
                  <a:pt x="157864" y="3247352"/>
                </a:lnTo>
                <a:lnTo>
                  <a:pt x="169411" y="3184996"/>
                </a:lnTo>
                <a:lnTo>
                  <a:pt x="184090" y="3124708"/>
                </a:lnTo>
                <a:lnTo>
                  <a:pt x="202143" y="3066972"/>
                </a:lnTo>
                <a:lnTo>
                  <a:pt x="223812" y="3012269"/>
                </a:lnTo>
                <a:lnTo>
                  <a:pt x="248812" y="2955009"/>
                </a:lnTo>
                <a:lnTo>
                  <a:pt x="276415" y="2890045"/>
                </a:lnTo>
                <a:lnTo>
                  <a:pt x="306202" y="2818526"/>
                </a:lnTo>
                <a:lnTo>
                  <a:pt x="337752" y="2741605"/>
                </a:lnTo>
                <a:lnTo>
                  <a:pt x="370644" y="2660430"/>
                </a:lnTo>
                <a:lnTo>
                  <a:pt x="404460" y="2576154"/>
                </a:lnTo>
                <a:lnTo>
                  <a:pt x="438778" y="2489927"/>
                </a:lnTo>
                <a:lnTo>
                  <a:pt x="473179" y="2402899"/>
                </a:lnTo>
                <a:lnTo>
                  <a:pt x="507242" y="2316221"/>
                </a:lnTo>
                <a:lnTo>
                  <a:pt x="540548" y="2231044"/>
                </a:lnTo>
                <a:lnTo>
                  <a:pt x="572675" y="2148517"/>
                </a:lnTo>
                <a:lnTo>
                  <a:pt x="603205" y="2069793"/>
                </a:lnTo>
                <a:lnTo>
                  <a:pt x="631716" y="1996021"/>
                </a:lnTo>
                <a:lnTo>
                  <a:pt x="657789" y="1928352"/>
                </a:lnTo>
                <a:lnTo>
                  <a:pt x="681004" y="1867937"/>
                </a:lnTo>
                <a:lnTo>
                  <a:pt x="700939" y="1815926"/>
                </a:lnTo>
                <a:lnTo>
                  <a:pt x="717176" y="1773471"/>
                </a:lnTo>
                <a:lnTo>
                  <a:pt x="736873" y="1721827"/>
                </a:lnTo>
                <a:lnTo>
                  <a:pt x="739493" y="1714940"/>
                </a:lnTo>
                <a:lnTo>
                  <a:pt x="779494" y="1611313"/>
                </a:lnTo>
                <a:lnTo>
                  <a:pt x="815527" y="1517982"/>
                </a:lnTo>
                <a:lnTo>
                  <a:pt x="847830" y="1434346"/>
                </a:lnTo>
                <a:lnTo>
                  <a:pt x="876644" y="1359802"/>
                </a:lnTo>
                <a:lnTo>
                  <a:pt x="902206" y="1293750"/>
                </a:lnTo>
                <a:lnTo>
                  <a:pt x="924756" y="1235586"/>
                </a:lnTo>
                <a:lnTo>
                  <a:pt x="944531" y="1184710"/>
                </a:lnTo>
                <a:lnTo>
                  <a:pt x="961771" y="1140521"/>
                </a:lnTo>
                <a:lnTo>
                  <a:pt x="976714" y="1102416"/>
                </a:lnTo>
                <a:lnTo>
                  <a:pt x="1000666" y="1042052"/>
                </a:lnTo>
                <a:lnTo>
                  <a:pt x="1018295" y="998807"/>
                </a:lnTo>
                <a:lnTo>
                  <a:pt x="1037064" y="955508"/>
                </a:lnTo>
                <a:lnTo>
                  <a:pt x="1057786" y="912768"/>
                </a:lnTo>
                <a:lnTo>
                  <a:pt x="1065146" y="898018"/>
                </a:lnTo>
                <a:lnTo>
                  <a:pt x="1088923" y="850299"/>
                </a:lnTo>
                <a:lnTo>
                  <a:pt x="1122476" y="783121"/>
                </a:lnTo>
                <a:lnTo>
                  <a:pt x="1142056" y="744048"/>
                </a:lnTo>
                <a:lnTo>
                  <a:pt x="1163046" y="702284"/>
                </a:lnTo>
                <a:lnTo>
                  <a:pt x="1185101" y="658556"/>
                </a:lnTo>
                <a:lnTo>
                  <a:pt x="1207876" y="613587"/>
                </a:lnTo>
                <a:lnTo>
                  <a:pt x="1231027" y="568103"/>
                </a:lnTo>
                <a:lnTo>
                  <a:pt x="1254209" y="522829"/>
                </a:lnTo>
                <a:lnTo>
                  <a:pt x="1277077" y="478489"/>
                </a:lnTo>
                <a:lnTo>
                  <a:pt x="1299286" y="435808"/>
                </a:lnTo>
                <a:lnTo>
                  <a:pt x="1320492" y="395512"/>
                </a:lnTo>
                <a:lnTo>
                  <a:pt x="1340350" y="358325"/>
                </a:lnTo>
                <a:lnTo>
                  <a:pt x="1374644" y="296177"/>
                </a:lnTo>
                <a:lnTo>
                  <a:pt x="1399408" y="255165"/>
                </a:lnTo>
                <a:lnTo>
                  <a:pt x="1424124" y="226069"/>
                </a:lnTo>
                <a:lnTo>
                  <a:pt x="1464229" y="186667"/>
                </a:lnTo>
                <a:lnTo>
                  <a:pt x="1500267" y="155372"/>
                </a:lnTo>
                <a:lnTo>
                  <a:pt x="1543214" y="122386"/>
                </a:lnTo>
                <a:lnTo>
                  <a:pt x="1592614" y="89706"/>
                </a:lnTo>
                <a:lnTo>
                  <a:pt x="1648009" y="59330"/>
                </a:lnTo>
                <a:lnTo>
                  <a:pt x="1708944" y="33256"/>
                </a:lnTo>
                <a:lnTo>
                  <a:pt x="1774961" y="13481"/>
                </a:lnTo>
                <a:lnTo>
                  <a:pt x="1845605" y="2003"/>
                </a:lnTo>
                <a:lnTo>
                  <a:pt x="1882519" y="0"/>
                </a:lnTo>
                <a:lnTo>
                  <a:pt x="1921287" y="114"/>
                </a:lnTo>
                <a:lnTo>
                  <a:pt x="1962443" y="1625"/>
                </a:lnTo>
                <a:lnTo>
                  <a:pt x="2005515" y="4381"/>
                </a:lnTo>
                <a:lnTo>
                  <a:pt x="2050029" y="8230"/>
                </a:lnTo>
                <a:lnTo>
                  <a:pt x="2095513" y="13021"/>
                </a:lnTo>
                <a:lnTo>
                  <a:pt x="2141492" y="18601"/>
                </a:lnTo>
                <a:lnTo>
                  <a:pt x="2187493" y="24820"/>
                </a:lnTo>
                <a:lnTo>
                  <a:pt x="2233043" y="31525"/>
                </a:lnTo>
                <a:lnTo>
                  <a:pt x="2277670" y="38566"/>
                </a:lnTo>
                <a:lnTo>
                  <a:pt x="2320898" y="45790"/>
                </a:lnTo>
                <a:lnTo>
                  <a:pt x="2362256" y="53045"/>
                </a:lnTo>
                <a:lnTo>
                  <a:pt x="2401270" y="60181"/>
                </a:lnTo>
                <a:lnTo>
                  <a:pt x="2470373" y="73485"/>
                </a:lnTo>
                <a:lnTo>
                  <a:pt x="2524420" y="84491"/>
                </a:lnTo>
                <a:lnTo>
                  <a:pt x="2568978" y="94033"/>
                </a:lnTo>
                <a:lnTo>
                  <a:pt x="2572201" y="94751"/>
                </a:lnTo>
              </a:path>
            </a:pathLst>
          </a:custGeom>
          <a:ln w="14754">
            <a:solidFill>
              <a:srgbClr val="B3B4B3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993704" y="5331817"/>
            <a:ext cx="460375" cy="1144905"/>
          </a:xfrm>
          <a:custGeom>
            <a:avLst/>
            <a:gdLst/>
            <a:ahLst/>
            <a:cxnLst/>
            <a:rect l="l" t="t" r="r" b="b"/>
            <a:pathLst>
              <a:path w="460375" h="1144904">
                <a:moveTo>
                  <a:pt x="0" y="1144459"/>
                </a:moveTo>
                <a:lnTo>
                  <a:pt x="19461" y="1106703"/>
                </a:lnTo>
                <a:lnTo>
                  <a:pt x="48518" y="1046503"/>
                </a:lnTo>
                <a:lnTo>
                  <a:pt x="66545" y="1008753"/>
                </a:lnTo>
                <a:lnTo>
                  <a:pt x="86313" y="967176"/>
                </a:lnTo>
                <a:lnTo>
                  <a:pt x="107380" y="922723"/>
                </a:lnTo>
                <a:lnTo>
                  <a:pt x="129304" y="876348"/>
                </a:lnTo>
                <a:lnTo>
                  <a:pt x="151643" y="829005"/>
                </a:lnTo>
                <a:lnTo>
                  <a:pt x="173954" y="781646"/>
                </a:lnTo>
                <a:lnTo>
                  <a:pt x="195795" y="735226"/>
                </a:lnTo>
                <a:lnTo>
                  <a:pt x="216723" y="690696"/>
                </a:lnTo>
                <a:lnTo>
                  <a:pt x="236296" y="649011"/>
                </a:lnTo>
                <a:lnTo>
                  <a:pt x="254072" y="611124"/>
                </a:lnTo>
                <a:lnTo>
                  <a:pt x="282461" y="550555"/>
                </a:lnTo>
                <a:lnTo>
                  <a:pt x="300504" y="512017"/>
                </a:lnTo>
                <a:lnTo>
                  <a:pt x="321495" y="445035"/>
                </a:lnTo>
                <a:lnTo>
                  <a:pt x="340397" y="384713"/>
                </a:lnTo>
                <a:lnTo>
                  <a:pt x="357332" y="330668"/>
                </a:lnTo>
                <a:lnTo>
                  <a:pt x="372418" y="282514"/>
                </a:lnTo>
                <a:lnTo>
                  <a:pt x="385775" y="239868"/>
                </a:lnTo>
                <a:lnTo>
                  <a:pt x="397523" y="202346"/>
                </a:lnTo>
                <a:lnTo>
                  <a:pt x="416670" y="141137"/>
                </a:lnTo>
                <a:lnTo>
                  <a:pt x="430816" y="95816"/>
                </a:lnTo>
                <a:lnTo>
                  <a:pt x="444752" y="50904"/>
                </a:lnTo>
                <a:lnTo>
                  <a:pt x="456533" y="11965"/>
                </a:lnTo>
                <a:lnTo>
                  <a:pt x="458249" y="6108"/>
                </a:lnTo>
                <a:lnTo>
                  <a:pt x="460031" y="0"/>
                </a:lnTo>
              </a:path>
            </a:pathLst>
          </a:custGeom>
          <a:ln w="14742">
            <a:solidFill>
              <a:srgbClr val="B3B4B3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797077" y="5441399"/>
            <a:ext cx="686435" cy="5008880"/>
          </a:xfrm>
          <a:custGeom>
            <a:avLst/>
            <a:gdLst/>
            <a:ahLst/>
            <a:cxnLst/>
            <a:rect l="l" t="t" r="r" b="b"/>
            <a:pathLst>
              <a:path w="686434" h="5008880">
                <a:moveTo>
                  <a:pt x="685961" y="0"/>
                </a:moveTo>
                <a:lnTo>
                  <a:pt x="671726" y="56498"/>
                </a:lnTo>
                <a:lnTo>
                  <a:pt x="658894" y="107397"/>
                </a:lnTo>
                <a:lnTo>
                  <a:pt x="647375" y="153037"/>
                </a:lnTo>
                <a:lnTo>
                  <a:pt x="637075" y="193760"/>
                </a:lnTo>
                <a:lnTo>
                  <a:pt x="619763" y="261816"/>
                </a:lnTo>
                <a:lnTo>
                  <a:pt x="606221" y="314295"/>
                </a:lnTo>
                <a:lnTo>
                  <a:pt x="595706" y="353928"/>
                </a:lnTo>
                <a:lnTo>
                  <a:pt x="583995" y="395259"/>
                </a:lnTo>
                <a:lnTo>
                  <a:pt x="569140" y="438576"/>
                </a:lnTo>
                <a:lnTo>
                  <a:pt x="550818" y="481847"/>
                </a:lnTo>
                <a:lnTo>
                  <a:pt x="530758" y="524523"/>
                </a:lnTo>
                <a:lnTo>
                  <a:pt x="504598" y="578715"/>
                </a:lnTo>
                <a:lnTo>
                  <a:pt x="474446" y="640193"/>
                </a:lnTo>
                <a:lnTo>
                  <a:pt x="442409" y="704729"/>
                </a:lnTo>
                <a:lnTo>
                  <a:pt x="410595" y="768092"/>
                </a:lnTo>
                <a:lnTo>
                  <a:pt x="381111" y="826055"/>
                </a:lnTo>
                <a:lnTo>
                  <a:pt x="356064" y="874387"/>
                </a:lnTo>
                <a:lnTo>
                  <a:pt x="337561" y="908860"/>
                </a:lnTo>
                <a:lnTo>
                  <a:pt x="324601" y="929655"/>
                </a:lnTo>
                <a:lnTo>
                  <a:pt x="320194" y="936754"/>
                </a:lnTo>
                <a:lnTo>
                  <a:pt x="300697" y="971121"/>
                </a:lnTo>
                <a:lnTo>
                  <a:pt x="274940" y="1018669"/>
                </a:lnTo>
                <a:lnTo>
                  <a:pt x="256294" y="1053610"/>
                </a:lnTo>
                <a:lnTo>
                  <a:pt x="237871" y="1088292"/>
                </a:lnTo>
                <a:lnTo>
                  <a:pt x="229118" y="1104770"/>
                </a:lnTo>
                <a:lnTo>
                  <a:pt x="206499" y="1147086"/>
                </a:lnTo>
                <a:lnTo>
                  <a:pt x="190443" y="1175472"/>
                </a:lnTo>
                <a:lnTo>
                  <a:pt x="188835" y="1178386"/>
                </a:lnTo>
                <a:lnTo>
                  <a:pt x="173419" y="1225361"/>
                </a:lnTo>
                <a:lnTo>
                  <a:pt x="160543" y="1273377"/>
                </a:lnTo>
                <a:lnTo>
                  <a:pt x="151502" y="1310827"/>
                </a:lnTo>
                <a:lnTo>
                  <a:pt x="142686" y="1351051"/>
                </a:lnTo>
                <a:lnTo>
                  <a:pt x="134600" y="1392692"/>
                </a:lnTo>
                <a:lnTo>
                  <a:pt x="127752" y="1434396"/>
                </a:lnTo>
                <a:lnTo>
                  <a:pt x="122645" y="1474809"/>
                </a:lnTo>
                <a:lnTo>
                  <a:pt x="119696" y="1513587"/>
                </a:lnTo>
                <a:lnTo>
                  <a:pt x="118574" y="1555474"/>
                </a:lnTo>
                <a:lnTo>
                  <a:pt x="118590" y="1577571"/>
                </a:lnTo>
                <a:lnTo>
                  <a:pt x="119601" y="1623297"/>
                </a:lnTo>
                <a:lnTo>
                  <a:pt x="121683" y="1670027"/>
                </a:lnTo>
                <a:lnTo>
                  <a:pt x="124556" y="1716516"/>
                </a:lnTo>
                <a:lnTo>
                  <a:pt x="127939" y="1761521"/>
                </a:lnTo>
                <a:lnTo>
                  <a:pt x="131553" y="1803797"/>
                </a:lnTo>
                <a:lnTo>
                  <a:pt x="135118" y="1842099"/>
                </a:lnTo>
                <a:lnTo>
                  <a:pt x="139759" y="1889381"/>
                </a:lnTo>
                <a:lnTo>
                  <a:pt x="140977" y="1901807"/>
                </a:lnTo>
                <a:lnTo>
                  <a:pt x="148142" y="1947583"/>
                </a:lnTo>
                <a:lnTo>
                  <a:pt x="156538" y="1988634"/>
                </a:lnTo>
                <a:lnTo>
                  <a:pt x="167122" y="2035837"/>
                </a:lnTo>
                <a:lnTo>
                  <a:pt x="179287" y="2087238"/>
                </a:lnTo>
                <a:lnTo>
                  <a:pt x="192425" y="2140889"/>
                </a:lnTo>
                <a:lnTo>
                  <a:pt x="205930" y="2194836"/>
                </a:lnTo>
                <a:lnTo>
                  <a:pt x="219196" y="2247128"/>
                </a:lnTo>
                <a:lnTo>
                  <a:pt x="231615" y="2295815"/>
                </a:lnTo>
                <a:lnTo>
                  <a:pt x="237317" y="2318197"/>
                </a:lnTo>
                <a:lnTo>
                  <a:pt x="242580" y="2338945"/>
                </a:lnTo>
                <a:lnTo>
                  <a:pt x="247328" y="2357817"/>
                </a:lnTo>
                <a:lnTo>
                  <a:pt x="252384" y="2376165"/>
                </a:lnTo>
                <a:lnTo>
                  <a:pt x="265654" y="2415408"/>
                </a:lnTo>
                <a:lnTo>
                  <a:pt x="282303" y="2457072"/>
                </a:lnTo>
                <a:lnTo>
                  <a:pt x="301326" y="2499990"/>
                </a:lnTo>
                <a:lnTo>
                  <a:pt x="321722" y="2542998"/>
                </a:lnTo>
                <a:lnTo>
                  <a:pt x="342487" y="2584927"/>
                </a:lnTo>
                <a:lnTo>
                  <a:pt x="362620" y="2624611"/>
                </a:lnTo>
                <a:lnTo>
                  <a:pt x="372135" y="2643247"/>
                </a:lnTo>
                <a:lnTo>
                  <a:pt x="381116" y="2660884"/>
                </a:lnTo>
                <a:lnTo>
                  <a:pt x="403601" y="2706346"/>
                </a:lnTo>
                <a:lnTo>
                  <a:pt x="418279" y="2740464"/>
                </a:lnTo>
                <a:lnTo>
                  <a:pt x="424510" y="2755565"/>
                </a:lnTo>
                <a:lnTo>
                  <a:pt x="440957" y="2795208"/>
                </a:lnTo>
                <a:lnTo>
                  <a:pt x="461492" y="2845047"/>
                </a:lnTo>
                <a:lnTo>
                  <a:pt x="484641" y="2902213"/>
                </a:lnTo>
                <a:lnTo>
                  <a:pt x="508931" y="2963837"/>
                </a:lnTo>
                <a:lnTo>
                  <a:pt x="532888" y="3027049"/>
                </a:lnTo>
                <a:lnTo>
                  <a:pt x="555040" y="3088980"/>
                </a:lnTo>
                <a:lnTo>
                  <a:pt x="573913" y="3146762"/>
                </a:lnTo>
                <a:lnTo>
                  <a:pt x="588033" y="3197524"/>
                </a:lnTo>
                <a:lnTo>
                  <a:pt x="595929" y="3238398"/>
                </a:lnTo>
                <a:lnTo>
                  <a:pt x="600018" y="3277588"/>
                </a:lnTo>
                <a:lnTo>
                  <a:pt x="603512" y="3324016"/>
                </a:lnTo>
                <a:lnTo>
                  <a:pt x="606112" y="3375880"/>
                </a:lnTo>
                <a:lnTo>
                  <a:pt x="607524" y="3431381"/>
                </a:lnTo>
                <a:lnTo>
                  <a:pt x="607691" y="3459933"/>
                </a:lnTo>
                <a:lnTo>
                  <a:pt x="607449" y="3488720"/>
                </a:lnTo>
                <a:lnTo>
                  <a:pt x="605592" y="3546096"/>
                </a:lnTo>
                <a:lnTo>
                  <a:pt x="601656" y="3601711"/>
                </a:lnTo>
                <a:lnTo>
                  <a:pt x="595344" y="3653764"/>
                </a:lnTo>
                <a:lnTo>
                  <a:pt x="586360" y="3700455"/>
                </a:lnTo>
                <a:lnTo>
                  <a:pt x="574406" y="3739985"/>
                </a:lnTo>
                <a:lnTo>
                  <a:pt x="550924" y="3797025"/>
                </a:lnTo>
                <a:lnTo>
                  <a:pt x="532578" y="3839928"/>
                </a:lnTo>
                <a:lnTo>
                  <a:pt x="510588" y="3890744"/>
                </a:lnTo>
                <a:lnTo>
                  <a:pt x="485521" y="3948216"/>
                </a:lnTo>
                <a:lnTo>
                  <a:pt x="457948" y="4011088"/>
                </a:lnTo>
                <a:lnTo>
                  <a:pt x="428437" y="4078103"/>
                </a:lnTo>
                <a:lnTo>
                  <a:pt x="397558" y="4148004"/>
                </a:lnTo>
                <a:lnTo>
                  <a:pt x="365879" y="4219535"/>
                </a:lnTo>
                <a:lnTo>
                  <a:pt x="333969" y="4291439"/>
                </a:lnTo>
                <a:lnTo>
                  <a:pt x="302398" y="4362459"/>
                </a:lnTo>
                <a:lnTo>
                  <a:pt x="271734" y="4431338"/>
                </a:lnTo>
                <a:lnTo>
                  <a:pt x="242547" y="4496821"/>
                </a:lnTo>
                <a:lnTo>
                  <a:pt x="215405" y="4557649"/>
                </a:lnTo>
                <a:lnTo>
                  <a:pt x="190877" y="4612567"/>
                </a:lnTo>
                <a:lnTo>
                  <a:pt x="169533" y="4660319"/>
                </a:lnTo>
                <a:lnTo>
                  <a:pt x="151942" y="4699646"/>
                </a:lnTo>
                <a:lnTo>
                  <a:pt x="130293" y="4748002"/>
                </a:lnTo>
                <a:lnTo>
                  <a:pt x="127374" y="4754518"/>
                </a:lnTo>
                <a:lnTo>
                  <a:pt x="768" y="5008544"/>
                </a:lnTo>
              </a:path>
            </a:pathLst>
          </a:custGeom>
          <a:ln w="14826">
            <a:solidFill>
              <a:srgbClr val="B3B4B3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528324" y="4967411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51" y="182288"/>
                </a:moveTo>
                <a:lnTo>
                  <a:pt x="56350" y="173604"/>
                </a:lnTo>
                <a:lnTo>
                  <a:pt x="22334" y="149940"/>
                </a:lnTo>
                <a:lnTo>
                  <a:pt x="2735" y="115361"/>
                </a:lnTo>
                <a:lnTo>
                  <a:pt x="0" y="102111"/>
                </a:lnTo>
                <a:lnTo>
                  <a:pt x="860" y="86009"/>
                </a:lnTo>
                <a:lnTo>
                  <a:pt x="14771" y="44617"/>
                </a:lnTo>
                <a:lnTo>
                  <a:pt x="42555" y="15499"/>
                </a:lnTo>
                <a:lnTo>
                  <a:pt x="80193" y="1103"/>
                </a:lnTo>
                <a:lnTo>
                  <a:pt x="94236" y="0"/>
                </a:lnTo>
                <a:lnTo>
                  <a:pt x="109316" y="1091"/>
                </a:lnTo>
                <a:lnTo>
                  <a:pt x="149309" y="16158"/>
                </a:lnTo>
                <a:lnTo>
                  <a:pt x="177910" y="45472"/>
                </a:lnTo>
                <a:lnTo>
                  <a:pt x="190592" y="84603"/>
                </a:lnTo>
                <a:lnTo>
                  <a:pt x="190841" y="91240"/>
                </a:lnTo>
                <a:lnTo>
                  <a:pt x="189684" y="105465"/>
                </a:lnTo>
                <a:lnTo>
                  <a:pt x="173729" y="143309"/>
                </a:lnTo>
                <a:lnTo>
                  <a:pt x="142713" y="170412"/>
                </a:lnTo>
                <a:lnTo>
                  <a:pt x="101351" y="182288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324212" y="5811939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47" y="182284"/>
                </a:moveTo>
                <a:lnTo>
                  <a:pt x="56345" y="173599"/>
                </a:lnTo>
                <a:lnTo>
                  <a:pt x="22330" y="149936"/>
                </a:lnTo>
                <a:lnTo>
                  <a:pt x="2734" y="115355"/>
                </a:lnTo>
                <a:lnTo>
                  <a:pt x="0" y="102104"/>
                </a:lnTo>
                <a:lnTo>
                  <a:pt x="860" y="86003"/>
                </a:lnTo>
                <a:lnTo>
                  <a:pt x="14772" y="44612"/>
                </a:lnTo>
                <a:lnTo>
                  <a:pt x="42556" y="15495"/>
                </a:lnTo>
                <a:lnTo>
                  <a:pt x="80198" y="1102"/>
                </a:lnTo>
                <a:lnTo>
                  <a:pt x="94242" y="0"/>
                </a:lnTo>
                <a:lnTo>
                  <a:pt x="109321" y="1091"/>
                </a:lnTo>
                <a:lnTo>
                  <a:pt x="149311" y="16158"/>
                </a:lnTo>
                <a:lnTo>
                  <a:pt x="177912" y="45473"/>
                </a:lnTo>
                <a:lnTo>
                  <a:pt x="190593" y="84607"/>
                </a:lnTo>
                <a:lnTo>
                  <a:pt x="190842" y="91240"/>
                </a:lnTo>
                <a:lnTo>
                  <a:pt x="189685" y="105466"/>
                </a:lnTo>
                <a:lnTo>
                  <a:pt x="173728" y="143308"/>
                </a:lnTo>
                <a:lnTo>
                  <a:pt x="142710" y="170410"/>
                </a:lnTo>
                <a:lnTo>
                  <a:pt x="101347" y="182284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775178" y="6398254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50" y="182288"/>
                </a:moveTo>
                <a:lnTo>
                  <a:pt x="56348" y="173604"/>
                </a:lnTo>
                <a:lnTo>
                  <a:pt x="22332" y="149940"/>
                </a:lnTo>
                <a:lnTo>
                  <a:pt x="2735" y="115360"/>
                </a:lnTo>
                <a:lnTo>
                  <a:pt x="0" y="102110"/>
                </a:lnTo>
                <a:lnTo>
                  <a:pt x="860" y="86009"/>
                </a:lnTo>
                <a:lnTo>
                  <a:pt x="14770" y="44617"/>
                </a:lnTo>
                <a:lnTo>
                  <a:pt x="42553" y="15499"/>
                </a:lnTo>
                <a:lnTo>
                  <a:pt x="80193" y="1103"/>
                </a:lnTo>
                <a:lnTo>
                  <a:pt x="94236" y="0"/>
                </a:lnTo>
                <a:lnTo>
                  <a:pt x="109315" y="1091"/>
                </a:lnTo>
                <a:lnTo>
                  <a:pt x="149308" y="16158"/>
                </a:lnTo>
                <a:lnTo>
                  <a:pt x="177909" y="45472"/>
                </a:lnTo>
                <a:lnTo>
                  <a:pt x="190592" y="84603"/>
                </a:lnTo>
                <a:lnTo>
                  <a:pt x="190841" y="91240"/>
                </a:lnTo>
                <a:lnTo>
                  <a:pt x="189684" y="105465"/>
                </a:lnTo>
                <a:lnTo>
                  <a:pt x="173728" y="143309"/>
                </a:lnTo>
                <a:lnTo>
                  <a:pt x="142711" y="170412"/>
                </a:lnTo>
                <a:lnTo>
                  <a:pt x="101350" y="182288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043588" y="7230084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54" y="182283"/>
                </a:moveTo>
                <a:lnTo>
                  <a:pt x="56352" y="173599"/>
                </a:lnTo>
                <a:lnTo>
                  <a:pt x="22335" y="149937"/>
                </a:lnTo>
                <a:lnTo>
                  <a:pt x="2735" y="115359"/>
                </a:lnTo>
                <a:lnTo>
                  <a:pt x="0" y="102109"/>
                </a:lnTo>
                <a:lnTo>
                  <a:pt x="860" y="86007"/>
                </a:lnTo>
                <a:lnTo>
                  <a:pt x="14771" y="44614"/>
                </a:lnTo>
                <a:lnTo>
                  <a:pt x="42555" y="15497"/>
                </a:lnTo>
                <a:lnTo>
                  <a:pt x="80194" y="1103"/>
                </a:lnTo>
                <a:lnTo>
                  <a:pt x="94236" y="0"/>
                </a:lnTo>
                <a:lnTo>
                  <a:pt x="109316" y="1091"/>
                </a:lnTo>
                <a:lnTo>
                  <a:pt x="149311" y="16157"/>
                </a:lnTo>
                <a:lnTo>
                  <a:pt x="177914" y="45469"/>
                </a:lnTo>
                <a:lnTo>
                  <a:pt x="190596" y="84598"/>
                </a:lnTo>
                <a:lnTo>
                  <a:pt x="190846" y="91236"/>
                </a:lnTo>
                <a:lnTo>
                  <a:pt x="189689" y="105460"/>
                </a:lnTo>
                <a:lnTo>
                  <a:pt x="173733" y="143303"/>
                </a:lnTo>
                <a:lnTo>
                  <a:pt x="142717" y="170406"/>
                </a:lnTo>
                <a:lnTo>
                  <a:pt x="101354" y="182283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952694" y="7893667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47" y="182284"/>
                </a:moveTo>
                <a:lnTo>
                  <a:pt x="56347" y="173599"/>
                </a:lnTo>
                <a:lnTo>
                  <a:pt x="22331" y="149936"/>
                </a:lnTo>
                <a:lnTo>
                  <a:pt x="2734" y="115355"/>
                </a:lnTo>
                <a:lnTo>
                  <a:pt x="0" y="102104"/>
                </a:lnTo>
                <a:lnTo>
                  <a:pt x="860" y="86004"/>
                </a:lnTo>
                <a:lnTo>
                  <a:pt x="14773" y="44614"/>
                </a:lnTo>
                <a:lnTo>
                  <a:pt x="42558" y="15496"/>
                </a:lnTo>
                <a:lnTo>
                  <a:pt x="80199" y="1102"/>
                </a:lnTo>
                <a:lnTo>
                  <a:pt x="94242" y="0"/>
                </a:lnTo>
                <a:lnTo>
                  <a:pt x="109321" y="1091"/>
                </a:lnTo>
                <a:lnTo>
                  <a:pt x="149311" y="16159"/>
                </a:lnTo>
                <a:lnTo>
                  <a:pt x="177912" y="45475"/>
                </a:lnTo>
                <a:lnTo>
                  <a:pt x="190593" y="84607"/>
                </a:lnTo>
                <a:lnTo>
                  <a:pt x="190842" y="91240"/>
                </a:lnTo>
                <a:lnTo>
                  <a:pt x="189685" y="105466"/>
                </a:lnTo>
                <a:lnTo>
                  <a:pt x="173728" y="143308"/>
                </a:lnTo>
                <a:lnTo>
                  <a:pt x="142710" y="170410"/>
                </a:lnTo>
                <a:lnTo>
                  <a:pt x="101347" y="182284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09095" y="10246208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54" y="182288"/>
                </a:moveTo>
                <a:lnTo>
                  <a:pt x="56352" y="173604"/>
                </a:lnTo>
                <a:lnTo>
                  <a:pt x="22335" y="149942"/>
                </a:lnTo>
                <a:lnTo>
                  <a:pt x="2735" y="115363"/>
                </a:lnTo>
                <a:lnTo>
                  <a:pt x="0" y="102114"/>
                </a:lnTo>
                <a:lnTo>
                  <a:pt x="860" y="86012"/>
                </a:lnTo>
                <a:lnTo>
                  <a:pt x="14770" y="44619"/>
                </a:lnTo>
                <a:lnTo>
                  <a:pt x="42553" y="15500"/>
                </a:lnTo>
                <a:lnTo>
                  <a:pt x="80191" y="1103"/>
                </a:lnTo>
                <a:lnTo>
                  <a:pt x="94232" y="0"/>
                </a:lnTo>
                <a:lnTo>
                  <a:pt x="109313" y="1091"/>
                </a:lnTo>
                <a:lnTo>
                  <a:pt x="149308" y="16157"/>
                </a:lnTo>
                <a:lnTo>
                  <a:pt x="177911" y="45469"/>
                </a:lnTo>
                <a:lnTo>
                  <a:pt x="190596" y="84597"/>
                </a:lnTo>
                <a:lnTo>
                  <a:pt x="190846" y="91240"/>
                </a:lnTo>
                <a:lnTo>
                  <a:pt x="189689" y="105465"/>
                </a:lnTo>
                <a:lnTo>
                  <a:pt x="173733" y="143307"/>
                </a:lnTo>
                <a:lnTo>
                  <a:pt x="142717" y="170411"/>
                </a:lnTo>
                <a:lnTo>
                  <a:pt x="101354" y="182288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317083" y="6733723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51" y="182288"/>
                </a:moveTo>
                <a:lnTo>
                  <a:pt x="56350" y="173604"/>
                </a:lnTo>
                <a:lnTo>
                  <a:pt x="22334" y="149940"/>
                </a:lnTo>
                <a:lnTo>
                  <a:pt x="2735" y="115361"/>
                </a:lnTo>
                <a:lnTo>
                  <a:pt x="0" y="102111"/>
                </a:lnTo>
                <a:lnTo>
                  <a:pt x="860" y="86008"/>
                </a:lnTo>
                <a:lnTo>
                  <a:pt x="14771" y="44615"/>
                </a:lnTo>
                <a:lnTo>
                  <a:pt x="42555" y="15497"/>
                </a:lnTo>
                <a:lnTo>
                  <a:pt x="80193" y="1103"/>
                </a:lnTo>
                <a:lnTo>
                  <a:pt x="94236" y="0"/>
                </a:lnTo>
                <a:lnTo>
                  <a:pt x="109316" y="1091"/>
                </a:lnTo>
                <a:lnTo>
                  <a:pt x="149309" y="16157"/>
                </a:lnTo>
                <a:lnTo>
                  <a:pt x="177910" y="45470"/>
                </a:lnTo>
                <a:lnTo>
                  <a:pt x="190592" y="84602"/>
                </a:lnTo>
                <a:lnTo>
                  <a:pt x="190841" y="91240"/>
                </a:lnTo>
                <a:lnTo>
                  <a:pt x="189684" y="105465"/>
                </a:lnTo>
                <a:lnTo>
                  <a:pt x="173729" y="143309"/>
                </a:lnTo>
                <a:lnTo>
                  <a:pt x="142713" y="170412"/>
                </a:lnTo>
                <a:lnTo>
                  <a:pt x="101351" y="182288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679802" y="6612352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54" y="182288"/>
                </a:moveTo>
                <a:lnTo>
                  <a:pt x="56352" y="173604"/>
                </a:lnTo>
                <a:lnTo>
                  <a:pt x="22335" y="149942"/>
                </a:lnTo>
                <a:lnTo>
                  <a:pt x="2735" y="115363"/>
                </a:lnTo>
                <a:lnTo>
                  <a:pt x="0" y="102114"/>
                </a:lnTo>
                <a:lnTo>
                  <a:pt x="860" y="86012"/>
                </a:lnTo>
                <a:lnTo>
                  <a:pt x="14770" y="44619"/>
                </a:lnTo>
                <a:lnTo>
                  <a:pt x="42553" y="15500"/>
                </a:lnTo>
                <a:lnTo>
                  <a:pt x="80191" y="1103"/>
                </a:lnTo>
                <a:lnTo>
                  <a:pt x="94232" y="0"/>
                </a:lnTo>
                <a:lnTo>
                  <a:pt x="109313" y="1091"/>
                </a:lnTo>
                <a:lnTo>
                  <a:pt x="149308" y="16157"/>
                </a:lnTo>
                <a:lnTo>
                  <a:pt x="177911" y="45469"/>
                </a:lnTo>
                <a:lnTo>
                  <a:pt x="190596" y="84597"/>
                </a:lnTo>
                <a:lnTo>
                  <a:pt x="190846" y="91240"/>
                </a:lnTo>
                <a:lnTo>
                  <a:pt x="189689" y="105465"/>
                </a:lnTo>
                <a:lnTo>
                  <a:pt x="173733" y="143307"/>
                </a:lnTo>
                <a:lnTo>
                  <a:pt x="142717" y="170411"/>
                </a:lnTo>
                <a:lnTo>
                  <a:pt x="101354" y="182288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264170" y="6538191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47" y="182283"/>
                </a:moveTo>
                <a:lnTo>
                  <a:pt x="56347" y="173599"/>
                </a:lnTo>
                <a:lnTo>
                  <a:pt x="22331" y="149934"/>
                </a:lnTo>
                <a:lnTo>
                  <a:pt x="2734" y="115354"/>
                </a:lnTo>
                <a:lnTo>
                  <a:pt x="0" y="102104"/>
                </a:lnTo>
                <a:lnTo>
                  <a:pt x="860" y="86002"/>
                </a:lnTo>
                <a:lnTo>
                  <a:pt x="14773" y="44610"/>
                </a:lnTo>
                <a:lnTo>
                  <a:pt x="42559" y="15494"/>
                </a:lnTo>
                <a:lnTo>
                  <a:pt x="80199" y="1102"/>
                </a:lnTo>
                <a:lnTo>
                  <a:pt x="94242" y="0"/>
                </a:lnTo>
                <a:lnTo>
                  <a:pt x="109321" y="1091"/>
                </a:lnTo>
                <a:lnTo>
                  <a:pt x="149313" y="16158"/>
                </a:lnTo>
                <a:lnTo>
                  <a:pt x="177913" y="45473"/>
                </a:lnTo>
                <a:lnTo>
                  <a:pt x="190593" y="84606"/>
                </a:lnTo>
                <a:lnTo>
                  <a:pt x="190842" y="91240"/>
                </a:lnTo>
                <a:lnTo>
                  <a:pt x="189685" y="105464"/>
                </a:lnTo>
                <a:lnTo>
                  <a:pt x="173730" y="143305"/>
                </a:lnTo>
                <a:lnTo>
                  <a:pt x="142713" y="170408"/>
                </a:lnTo>
                <a:lnTo>
                  <a:pt x="101347" y="182283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862354" y="6919872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47" y="182283"/>
                </a:moveTo>
                <a:lnTo>
                  <a:pt x="56345" y="173599"/>
                </a:lnTo>
                <a:lnTo>
                  <a:pt x="22330" y="149936"/>
                </a:lnTo>
                <a:lnTo>
                  <a:pt x="2734" y="115355"/>
                </a:lnTo>
                <a:lnTo>
                  <a:pt x="0" y="102104"/>
                </a:lnTo>
                <a:lnTo>
                  <a:pt x="860" y="86003"/>
                </a:lnTo>
                <a:lnTo>
                  <a:pt x="14772" y="44612"/>
                </a:lnTo>
                <a:lnTo>
                  <a:pt x="42557" y="15495"/>
                </a:lnTo>
                <a:lnTo>
                  <a:pt x="80198" y="1102"/>
                </a:lnTo>
                <a:lnTo>
                  <a:pt x="94241" y="0"/>
                </a:lnTo>
                <a:lnTo>
                  <a:pt x="109320" y="1091"/>
                </a:lnTo>
                <a:lnTo>
                  <a:pt x="149311" y="16159"/>
                </a:lnTo>
                <a:lnTo>
                  <a:pt x="177911" y="45475"/>
                </a:lnTo>
                <a:lnTo>
                  <a:pt x="190593" y="84607"/>
                </a:lnTo>
                <a:lnTo>
                  <a:pt x="190842" y="91240"/>
                </a:lnTo>
                <a:lnTo>
                  <a:pt x="189685" y="105465"/>
                </a:lnTo>
                <a:lnTo>
                  <a:pt x="173729" y="143307"/>
                </a:lnTo>
                <a:lnTo>
                  <a:pt x="142711" y="170409"/>
                </a:lnTo>
                <a:lnTo>
                  <a:pt x="101347" y="182283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040564" y="3391627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47" y="182284"/>
                </a:moveTo>
                <a:lnTo>
                  <a:pt x="56345" y="173599"/>
                </a:lnTo>
                <a:lnTo>
                  <a:pt x="22330" y="149934"/>
                </a:lnTo>
                <a:lnTo>
                  <a:pt x="2734" y="115353"/>
                </a:lnTo>
                <a:lnTo>
                  <a:pt x="0" y="102104"/>
                </a:lnTo>
                <a:lnTo>
                  <a:pt x="860" y="86002"/>
                </a:lnTo>
                <a:lnTo>
                  <a:pt x="14772" y="44611"/>
                </a:lnTo>
                <a:lnTo>
                  <a:pt x="42557" y="15495"/>
                </a:lnTo>
                <a:lnTo>
                  <a:pt x="80199" y="1102"/>
                </a:lnTo>
                <a:lnTo>
                  <a:pt x="94243" y="0"/>
                </a:lnTo>
                <a:lnTo>
                  <a:pt x="109321" y="1091"/>
                </a:lnTo>
                <a:lnTo>
                  <a:pt x="149311" y="16158"/>
                </a:lnTo>
                <a:lnTo>
                  <a:pt x="177912" y="45473"/>
                </a:lnTo>
                <a:lnTo>
                  <a:pt x="190593" y="84607"/>
                </a:lnTo>
                <a:lnTo>
                  <a:pt x="190842" y="91240"/>
                </a:lnTo>
                <a:lnTo>
                  <a:pt x="189685" y="105465"/>
                </a:lnTo>
                <a:lnTo>
                  <a:pt x="173728" y="143306"/>
                </a:lnTo>
                <a:lnTo>
                  <a:pt x="142710" y="170409"/>
                </a:lnTo>
                <a:lnTo>
                  <a:pt x="101347" y="182284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524924" y="3466455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54" y="182288"/>
                </a:moveTo>
                <a:lnTo>
                  <a:pt x="56352" y="173604"/>
                </a:lnTo>
                <a:lnTo>
                  <a:pt x="22335" y="149942"/>
                </a:lnTo>
                <a:lnTo>
                  <a:pt x="2735" y="115363"/>
                </a:lnTo>
                <a:lnTo>
                  <a:pt x="0" y="102114"/>
                </a:lnTo>
                <a:lnTo>
                  <a:pt x="860" y="86012"/>
                </a:lnTo>
                <a:lnTo>
                  <a:pt x="14770" y="44619"/>
                </a:lnTo>
                <a:lnTo>
                  <a:pt x="42553" y="15500"/>
                </a:lnTo>
                <a:lnTo>
                  <a:pt x="80191" y="1103"/>
                </a:lnTo>
                <a:lnTo>
                  <a:pt x="94232" y="0"/>
                </a:lnTo>
                <a:lnTo>
                  <a:pt x="109313" y="1091"/>
                </a:lnTo>
                <a:lnTo>
                  <a:pt x="149308" y="16157"/>
                </a:lnTo>
                <a:lnTo>
                  <a:pt x="177911" y="45469"/>
                </a:lnTo>
                <a:lnTo>
                  <a:pt x="190596" y="84597"/>
                </a:lnTo>
                <a:lnTo>
                  <a:pt x="190846" y="91240"/>
                </a:lnTo>
                <a:lnTo>
                  <a:pt x="189689" y="105465"/>
                </a:lnTo>
                <a:lnTo>
                  <a:pt x="173733" y="143307"/>
                </a:lnTo>
                <a:lnTo>
                  <a:pt x="142717" y="170411"/>
                </a:lnTo>
                <a:lnTo>
                  <a:pt x="101354" y="182288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811776" y="4035018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54" y="182288"/>
                </a:moveTo>
                <a:lnTo>
                  <a:pt x="56352" y="173604"/>
                </a:lnTo>
                <a:lnTo>
                  <a:pt x="22335" y="149942"/>
                </a:lnTo>
                <a:lnTo>
                  <a:pt x="2735" y="115363"/>
                </a:lnTo>
                <a:lnTo>
                  <a:pt x="0" y="102114"/>
                </a:lnTo>
                <a:lnTo>
                  <a:pt x="860" y="86012"/>
                </a:lnTo>
                <a:lnTo>
                  <a:pt x="14770" y="44619"/>
                </a:lnTo>
                <a:lnTo>
                  <a:pt x="42553" y="15500"/>
                </a:lnTo>
                <a:lnTo>
                  <a:pt x="80191" y="1103"/>
                </a:lnTo>
                <a:lnTo>
                  <a:pt x="94232" y="0"/>
                </a:lnTo>
                <a:lnTo>
                  <a:pt x="109313" y="1091"/>
                </a:lnTo>
                <a:lnTo>
                  <a:pt x="149308" y="16157"/>
                </a:lnTo>
                <a:lnTo>
                  <a:pt x="177911" y="45469"/>
                </a:lnTo>
                <a:lnTo>
                  <a:pt x="190596" y="84597"/>
                </a:lnTo>
                <a:lnTo>
                  <a:pt x="190846" y="91240"/>
                </a:lnTo>
                <a:lnTo>
                  <a:pt x="189689" y="105465"/>
                </a:lnTo>
                <a:lnTo>
                  <a:pt x="173733" y="143307"/>
                </a:lnTo>
                <a:lnTo>
                  <a:pt x="142717" y="170411"/>
                </a:lnTo>
                <a:lnTo>
                  <a:pt x="101354" y="182288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201998" y="9028917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47" y="182284"/>
                </a:moveTo>
                <a:lnTo>
                  <a:pt x="56345" y="173599"/>
                </a:lnTo>
                <a:lnTo>
                  <a:pt x="22330" y="149936"/>
                </a:lnTo>
                <a:lnTo>
                  <a:pt x="2734" y="115355"/>
                </a:lnTo>
                <a:lnTo>
                  <a:pt x="0" y="102104"/>
                </a:lnTo>
                <a:lnTo>
                  <a:pt x="860" y="86004"/>
                </a:lnTo>
                <a:lnTo>
                  <a:pt x="14772" y="44614"/>
                </a:lnTo>
                <a:lnTo>
                  <a:pt x="42556" y="15496"/>
                </a:lnTo>
                <a:lnTo>
                  <a:pt x="80198" y="1102"/>
                </a:lnTo>
                <a:lnTo>
                  <a:pt x="94242" y="0"/>
                </a:lnTo>
                <a:lnTo>
                  <a:pt x="109321" y="1091"/>
                </a:lnTo>
                <a:lnTo>
                  <a:pt x="149311" y="16159"/>
                </a:lnTo>
                <a:lnTo>
                  <a:pt x="177912" y="45475"/>
                </a:lnTo>
                <a:lnTo>
                  <a:pt x="190593" y="84607"/>
                </a:lnTo>
                <a:lnTo>
                  <a:pt x="190842" y="91240"/>
                </a:lnTo>
                <a:lnTo>
                  <a:pt x="189685" y="105466"/>
                </a:lnTo>
                <a:lnTo>
                  <a:pt x="173728" y="143308"/>
                </a:lnTo>
                <a:lnTo>
                  <a:pt x="142710" y="170410"/>
                </a:lnTo>
                <a:lnTo>
                  <a:pt x="101347" y="182284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928956" y="9830381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51" y="182288"/>
                </a:moveTo>
                <a:lnTo>
                  <a:pt x="56350" y="173604"/>
                </a:lnTo>
                <a:lnTo>
                  <a:pt x="22334" y="149940"/>
                </a:lnTo>
                <a:lnTo>
                  <a:pt x="2735" y="115361"/>
                </a:lnTo>
                <a:lnTo>
                  <a:pt x="0" y="102111"/>
                </a:lnTo>
                <a:lnTo>
                  <a:pt x="860" y="86009"/>
                </a:lnTo>
                <a:lnTo>
                  <a:pt x="14771" y="44617"/>
                </a:lnTo>
                <a:lnTo>
                  <a:pt x="42555" y="15499"/>
                </a:lnTo>
                <a:lnTo>
                  <a:pt x="80193" y="1103"/>
                </a:lnTo>
                <a:lnTo>
                  <a:pt x="94236" y="0"/>
                </a:lnTo>
                <a:lnTo>
                  <a:pt x="109316" y="1091"/>
                </a:lnTo>
                <a:lnTo>
                  <a:pt x="149309" y="16158"/>
                </a:lnTo>
                <a:lnTo>
                  <a:pt x="177910" y="45472"/>
                </a:lnTo>
                <a:lnTo>
                  <a:pt x="190592" y="84603"/>
                </a:lnTo>
                <a:lnTo>
                  <a:pt x="190841" y="91240"/>
                </a:lnTo>
                <a:lnTo>
                  <a:pt x="189684" y="105465"/>
                </a:lnTo>
                <a:lnTo>
                  <a:pt x="173729" y="143309"/>
                </a:lnTo>
                <a:lnTo>
                  <a:pt x="142713" y="170412"/>
                </a:lnTo>
                <a:lnTo>
                  <a:pt x="101351" y="182288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112376" y="6384837"/>
            <a:ext cx="191135" cy="182880"/>
          </a:xfrm>
          <a:custGeom>
            <a:avLst/>
            <a:gdLst/>
            <a:ahLst/>
            <a:cxnLst/>
            <a:rect l="l" t="t" r="r" b="b"/>
            <a:pathLst>
              <a:path w="191134" h="182879">
                <a:moveTo>
                  <a:pt x="101350" y="182288"/>
                </a:moveTo>
                <a:lnTo>
                  <a:pt x="56348" y="173604"/>
                </a:lnTo>
                <a:lnTo>
                  <a:pt x="22332" y="149940"/>
                </a:lnTo>
                <a:lnTo>
                  <a:pt x="2735" y="115360"/>
                </a:lnTo>
                <a:lnTo>
                  <a:pt x="0" y="102110"/>
                </a:lnTo>
                <a:lnTo>
                  <a:pt x="860" y="86009"/>
                </a:lnTo>
                <a:lnTo>
                  <a:pt x="14770" y="44617"/>
                </a:lnTo>
                <a:lnTo>
                  <a:pt x="42553" y="15499"/>
                </a:lnTo>
                <a:lnTo>
                  <a:pt x="80193" y="1103"/>
                </a:lnTo>
                <a:lnTo>
                  <a:pt x="94236" y="0"/>
                </a:lnTo>
                <a:lnTo>
                  <a:pt x="109315" y="1091"/>
                </a:lnTo>
                <a:lnTo>
                  <a:pt x="149308" y="16158"/>
                </a:lnTo>
                <a:lnTo>
                  <a:pt x="177909" y="45472"/>
                </a:lnTo>
                <a:lnTo>
                  <a:pt x="190592" y="84603"/>
                </a:lnTo>
                <a:lnTo>
                  <a:pt x="190841" y="91240"/>
                </a:lnTo>
                <a:lnTo>
                  <a:pt x="189684" y="105465"/>
                </a:lnTo>
                <a:lnTo>
                  <a:pt x="173728" y="143309"/>
                </a:lnTo>
                <a:lnTo>
                  <a:pt x="142711" y="170412"/>
                </a:lnTo>
                <a:lnTo>
                  <a:pt x="101350" y="182288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807788" y="6555626"/>
            <a:ext cx="3042285" cy="438784"/>
          </a:xfrm>
          <a:custGeom>
            <a:avLst/>
            <a:gdLst/>
            <a:ahLst/>
            <a:cxnLst/>
            <a:rect l="l" t="t" r="r" b="b"/>
            <a:pathLst>
              <a:path w="3042284" h="438784">
                <a:moveTo>
                  <a:pt x="0" y="0"/>
                </a:moveTo>
                <a:lnTo>
                  <a:pt x="243760" y="44535"/>
                </a:lnTo>
                <a:lnTo>
                  <a:pt x="463255" y="84637"/>
                </a:lnTo>
                <a:lnTo>
                  <a:pt x="659853" y="120552"/>
                </a:lnTo>
                <a:lnTo>
                  <a:pt x="834924" y="152532"/>
                </a:lnTo>
                <a:lnTo>
                  <a:pt x="989837" y="180824"/>
                </a:lnTo>
                <a:lnTo>
                  <a:pt x="1125962" y="205679"/>
                </a:lnTo>
                <a:lnTo>
                  <a:pt x="1244666" y="227344"/>
                </a:lnTo>
                <a:lnTo>
                  <a:pt x="1347321" y="246069"/>
                </a:lnTo>
                <a:lnTo>
                  <a:pt x="1435295" y="262103"/>
                </a:lnTo>
                <a:lnTo>
                  <a:pt x="1509956" y="275696"/>
                </a:lnTo>
                <a:lnTo>
                  <a:pt x="1572676" y="287096"/>
                </a:lnTo>
                <a:lnTo>
                  <a:pt x="1624822" y="296553"/>
                </a:lnTo>
                <a:lnTo>
                  <a:pt x="1667764" y="304315"/>
                </a:lnTo>
                <a:lnTo>
                  <a:pt x="1731513" y="315752"/>
                </a:lnTo>
                <a:lnTo>
                  <a:pt x="1774877" y="323401"/>
                </a:lnTo>
                <a:lnTo>
                  <a:pt x="1825663" y="332130"/>
                </a:lnTo>
                <a:lnTo>
                  <a:pt x="1845657" y="335606"/>
                </a:lnTo>
                <a:lnTo>
                  <a:pt x="1870315" y="339986"/>
                </a:lnTo>
                <a:lnTo>
                  <a:pt x="1899153" y="345153"/>
                </a:lnTo>
                <a:lnTo>
                  <a:pt x="1931683" y="350987"/>
                </a:lnTo>
                <a:lnTo>
                  <a:pt x="1967421" y="357370"/>
                </a:lnTo>
                <a:lnTo>
                  <a:pt x="2005881" y="364184"/>
                </a:lnTo>
                <a:lnTo>
                  <a:pt x="2046577" y="371310"/>
                </a:lnTo>
                <a:lnTo>
                  <a:pt x="2089023" y="378630"/>
                </a:lnTo>
                <a:lnTo>
                  <a:pt x="2132734" y="386026"/>
                </a:lnTo>
                <a:lnTo>
                  <a:pt x="2177225" y="393378"/>
                </a:lnTo>
                <a:lnTo>
                  <a:pt x="2222009" y="400570"/>
                </a:lnTo>
                <a:lnTo>
                  <a:pt x="2266602" y="407481"/>
                </a:lnTo>
                <a:lnTo>
                  <a:pt x="2310516" y="413995"/>
                </a:lnTo>
                <a:lnTo>
                  <a:pt x="2353267" y="419991"/>
                </a:lnTo>
                <a:lnTo>
                  <a:pt x="2394370" y="425353"/>
                </a:lnTo>
                <a:lnTo>
                  <a:pt x="2433337" y="429961"/>
                </a:lnTo>
                <a:lnTo>
                  <a:pt x="2502926" y="436443"/>
                </a:lnTo>
                <a:lnTo>
                  <a:pt x="2558148" y="438490"/>
                </a:lnTo>
                <a:lnTo>
                  <a:pt x="2582081" y="438198"/>
                </a:lnTo>
                <a:lnTo>
                  <a:pt x="2632829" y="436927"/>
                </a:lnTo>
                <a:lnTo>
                  <a:pt x="2686319" y="433858"/>
                </a:lnTo>
                <a:lnTo>
                  <a:pt x="2741232" y="427930"/>
                </a:lnTo>
                <a:lnTo>
                  <a:pt x="2796251" y="418084"/>
                </a:lnTo>
                <a:lnTo>
                  <a:pt x="2850056" y="403258"/>
                </a:lnTo>
                <a:lnTo>
                  <a:pt x="2901330" y="382394"/>
                </a:lnTo>
                <a:lnTo>
                  <a:pt x="2948754" y="354430"/>
                </a:lnTo>
                <a:lnTo>
                  <a:pt x="2991010" y="318306"/>
                </a:lnTo>
                <a:lnTo>
                  <a:pt x="3026779" y="272964"/>
                </a:lnTo>
                <a:lnTo>
                  <a:pt x="3041819" y="246504"/>
                </a:lnTo>
              </a:path>
            </a:pathLst>
          </a:custGeom>
          <a:ln w="14154">
            <a:solidFill>
              <a:srgbClr val="B3B4B3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4855749" y="5397048"/>
            <a:ext cx="188658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40" dirty="0">
                <a:latin typeface="AvenirNext LT Pro Regular"/>
                <a:cs typeface="AvenirNext LT Pro Regular"/>
              </a:rPr>
              <a:t>Luxembourg</a:t>
            </a:r>
            <a:r>
              <a:rPr sz="1050" spc="15" dirty="0">
                <a:latin typeface="AvenirNext LT Pro Regular"/>
                <a:cs typeface="AvenirNext LT Pro Regular"/>
              </a:rPr>
              <a:t> </a:t>
            </a:r>
            <a:r>
              <a:rPr sz="1050" spc="20" dirty="0">
                <a:latin typeface="AvenirNext LT Pro Regular"/>
                <a:cs typeface="AvenirNext LT Pro Regular"/>
              </a:rPr>
              <a:t>-</a:t>
            </a:r>
            <a:r>
              <a:rPr sz="1050" spc="15" dirty="0">
                <a:latin typeface="AvenirNext LT Pro Regular"/>
                <a:cs typeface="AvenirNext LT Pro Regular"/>
              </a:rPr>
              <a:t> </a:t>
            </a:r>
            <a:r>
              <a:rPr sz="1050" spc="35" dirty="0">
                <a:latin typeface="AvenirNext LT Pro Regular"/>
                <a:cs typeface="AvenirNext LT Pro Regular"/>
              </a:rPr>
              <a:t>Gare</a:t>
            </a:r>
            <a:r>
              <a:rPr sz="1050" spc="15" dirty="0">
                <a:latin typeface="AvenirNext LT Pro Regular"/>
                <a:cs typeface="AvenirNext LT Pro Regular"/>
              </a:rPr>
              <a:t> </a:t>
            </a:r>
            <a:r>
              <a:rPr sz="1050" spc="30" dirty="0">
                <a:latin typeface="AvenirNext LT Pro Regular"/>
                <a:cs typeface="AvenirNext LT Pro Regular"/>
              </a:rPr>
              <a:t>Centrale</a:t>
            </a:r>
            <a:endParaRPr sz="1050">
              <a:latin typeface="AvenirNext LT Pro Regular"/>
              <a:cs typeface="AvenirNext LT Pro Regular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7584069" y="6232461"/>
            <a:ext cx="6826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626366"/>
                </a:solidFill>
                <a:latin typeface="AvenirNext LT Pro Regular"/>
                <a:cs typeface="AvenirNext LT Pro Regular"/>
              </a:rPr>
              <a:t>Bonnevoie</a:t>
            </a:r>
            <a:endParaRPr sz="1000">
              <a:latin typeface="AvenirNext LT Pro Regular"/>
              <a:cs typeface="AvenirNext LT Pro Regular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620738" y="5047745"/>
            <a:ext cx="871219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626366"/>
                </a:solidFill>
                <a:latin typeface="AvenirNext LT Pro Regular"/>
                <a:cs typeface="AvenirNext LT Pro Regular"/>
              </a:rPr>
              <a:t>Quartier</a:t>
            </a:r>
            <a:r>
              <a:rPr sz="1000" spc="10" dirty="0">
                <a:solidFill>
                  <a:srgbClr val="626366"/>
                </a:solidFill>
                <a:latin typeface="AvenirNext LT Pro Regular"/>
                <a:cs typeface="AvenirNext LT Pro Regular"/>
              </a:rPr>
              <a:t> </a:t>
            </a:r>
            <a:r>
              <a:rPr sz="1000" spc="30" dirty="0">
                <a:solidFill>
                  <a:srgbClr val="626366"/>
                </a:solidFill>
                <a:latin typeface="AvenirNext LT Pro Regular"/>
                <a:cs typeface="AvenirNext LT Pro Regular"/>
              </a:rPr>
              <a:t>Gare</a:t>
            </a:r>
            <a:endParaRPr sz="1000">
              <a:latin typeface="AvenirNext LT Pro Regular"/>
              <a:cs typeface="AvenirNext LT Pro Regular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053110" y="3205421"/>
            <a:ext cx="63500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868686"/>
                </a:solidFill>
                <a:latin typeface="Myriad Pro"/>
                <a:cs typeface="Myriad Pro"/>
              </a:rPr>
              <a:t>Pfaffenthal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7130368" y="8355766"/>
            <a:ext cx="2355215" cy="165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090">
              <a:lnSpc>
                <a:spcPct val="100000"/>
              </a:lnSpc>
            </a:pPr>
            <a:r>
              <a:rPr sz="1000" spc="30" dirty="0">
                <a:solidFill>
                  <a:srgbClr val="626366"/>
                </a:solidFill>
                <a:latin typeface="AvenirNext LT Pro Regular"/>
                <a:cs typeface="AvenirNext LT Pro Regular"/>
              </a:rPr>
              <a:t>Howald</a:t>
            </a:r>
            <a:endParaRPr sz="1000">
              <a:latin typeface="AvenirNext LT Pro Regular"/>
              <a:cs typeface="AvenirNext LT Pro Regular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2956226" y="8320202"/>
            <a:ext cx="64960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626366"/>
                </a:solidFill>
                <a:latin typeface="AvenirNext LT Pro Regular"/>
                <a:cs typeface="AvenirNext LT Pro Regular"/>
              </a:rPr>
              <a:t>Gasperich</a:t>
            </a:r>
            <a:endParaRPr sz="1000">
              <a:latin typeface="AvenirNext LT Pro Regular"/>
              <a:cs typeface="AvenirNext LT Pro Regular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139744" y="4426003"/>
            <a:ext cx="72517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868686"/>
                </a:solidFill>
                <a:latin typeface="Myriad Pro"/>
                <a:cs typeface="Myriad Pro"/>
              </a:rPr>
              <a:t>Polvermillen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002106" y="3949921"/>
            <a:ext cx="34226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5" dirty="0">
                <a:solidFill>
                  <a:srgbClr val="868686"/>
                </a:solidFill>
                <a:latin typeface="Myriad Pro"/>
                <a:cs typeface="Myriad Pro"/>
              </a:rPr>
              <a:t>Cents</a:t>
            </a:r>
            <a:endParaRPr sz="1000">
              <a:latin typeface="Myriad Pro"/>
              <a:cs typeface="Myriad Pro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5563406" y="5601922"/>
            <a:ext cx="501015" cy="477520"/>
          </a:xfrm>
          <a:custGeom>
            <a:avLst/>
            <a:gdLst/>
            <a:ahLst/>
            <a:cxnLst/>
            <a:rect l="l" t="t" r="r" b="b"/>
            <a:pathLst>
              <a:path w="501015" h="477520">
                <a:moveTo>
                  <a:pt x="250504" y="477356"/>
                </a:moveTo>
                <a:lnTo>
                  <a:pt x="209873" y="474232"/>
                </a:lnTo>
                <a:lnTo>
                  <a:pt x="171329" y="465188"/>
                </a:lnTo>
                <a:lnTo>
                  <a:pt x="135387" y="450715"/>
                </a:lnTo>
                <a:lnTo>
                  <a:pt x="102563" y="431304"/>
                </a:lnTo>
                <a:lnTo>
                  <a:pt x="60303" y="394006"/>
                </a:lnTo>
                <a:lnTo>
                  <a:pt x="27962" y="348363"/>
                </a:lnTo>
                <a:lnTo>
                  <a:pt x="7280" y="296033"/>
                </a:lnTo>
                <a:lnTo>
                  <a:pt x="830" y="258251"/>
                </a:lnTo>
                <a:lnTo>
                  <a:pt x="0" y="238675"/>
                </a:lnTo>
                <a:lnTo>
                  <a:pt x="830" y="219100"/>
                </a:lnTo>
                <a:lnTo>
                  <a:pt x="7280" y="181319"/>
                </a:lnTo>
                <a:lnTo>
                  <a:pt x="27962" y="128990"/>
                </a:lnTo>
                <a:lnTo>
                  <a:pt x="60303" y="83348"/>
                </a:lnTo>
                <a:lnTo>
                  <a:pt x="102563" y="46050"/>
                </a:lnTo>
                <a:lnTo>
                  <a:pt x="135387" y="26640"/>
                </a:lnTo>
                <a:lnTo>
                  <a:pt x="171329" y="12167"/>
                </a:lnTo>
                <a:lnTo>
                  <a:pt x="209873" y="3123"/>
                </a:lnTo>
                <a:lnTo>
                  <a:pt x="250504" y="0"/>
                </a:lnTo>
                <a:lnTo>
                  <a:pt x="271049" y="791"/>
                </a:lnTo>
                <a:lnTo>
                  <a:pt x="310701" y="6936"/>
                </a:lnTo>
                <a:lnTo>
                  <a:pt x="348009" y="18756"/>
                </a:lnTo>
                <a:lnTo>
                  <a:pt x="382455" y="35759"/>
                </a:lnTo>
                <a:lnTo>
                  <a:pt x="427631" y="69906"/>
                </a:lnTo>
                <a:lnTo>
                  <a:pt x="463469" y="112951"/>
                </a:lnTo>
                <a:lnTo>
                  <a:pt x="488229" y="163235"/>
                </a:lnTo>
                <a:lnTo>
                  <a:pt x="500169" y="219100"/>
                </a:lnTo>
                <a:lnTo>
                  <a:pt x="500999" y="238675"/>
                </a:lnTo>
                <a:lnTo>
                  <a:pt x="500169" y="258251"/>
                </a:lnTo>
                <a:lnTo>
                  <a:pt x="493719" y="296033"/>
                </a:lnTo>
                <a:lnTo>
                  <a:pt x="473039" y="348363"/>
                </a:lnTo>
                <a:lnTo>
                  <a:pt x="440701" y="394006"/>
                </a:lnTo>
                <a:lnTo>
                  <a:pt x="398444" y="431304"/>
                </a:lnTo>
                <a:lnTo>
                  <a:pt x="365622" y="450715"/>
                </a:lnTo>
                <a:lnTo>
                  <a:pt x="329680" y="465188"/>
                </a:lnTo>
                <a:lnTo>
                  <a:pt x="291136" y="474232"/>
                </a:lnTo>
                <a:lnTo>
                  <a:pt x="250504" y="477356"/>
                </a:lnTo>
                <a:close/>
              </a:path>
            </a:pathLst>
          </a:custGeom>
          <a:solidFill>
            <a:srgbClr val="B8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723432" y="5713295"/>
            <a:ext cx="180975" cy="226060"/>
          </a:xfrm>
          <a:custGeom>
            <a:avLst/>
            <a:gdLst/>
            <a:ahLst/>
            <a:cxnLst/>
            <a:rect l="l" t="t" r="r" b="b"/>
            <a:pathLst>
              <a:path w="180975" h="226060">
                <a:moveTo>
                  <a:pt x="130065" y="225671"/>
                </a:moveTo>
                <a:lnTo>
                  <a:pt x="50534" y="225671"/>
                </a:lnTo>
                <a:lnTo>
                  <a:pt x="35946" y="223626"/>
                </a:lnTo>
                <a:lnTo>
                  <a:pt x="4687" y="197766"/>
                </a:lnTo>
                <a:lnTo>
                  <a:pt x="0" y="69002"/>
                </a:lnTo>
                <a:lnTo>
                  <a:pt x="1519" y="54901"/>
                </a:lnTo>
                <a:lnTo>
                  <a:pt x="21856" y="19648"/>
                </a:lnTo>
                <a:lnTo>
                  <a:pt x="59401" y="1117"/>
                </a:lnTo>
                <a:lnTo>
                  <a:pt x="108181" y="0"/>
                </a:lnTo>
                <a:lnTo>
                  <a:pt x="122977" y="1448"/>
                </a:lnTo>
                <a:lnTo>
                  <a:pt x="136747" y="5596"/>
                </a:lnTo>
                <a:lnTo>
                  <a:pt x="141838" y="8281"/>
                </a:lnTo>
                <a:lnTo>
                  <a:pt x="72422" y="8281"/>
                </a:lnTo>
                <a:lnTo>
                  <a:pt x="57688" y="9919"/>
                </a:lnTo>
                <a:lnTo>
                  <a:pt x="22366" y="31462"/>
                </a:lnTo>
                <a:lnTo>
                  <a:pt x="8696" y="177520"/>
                </a:lnTo>
                <a:lnTo>
                  <a:pt x="11262" y="191271"/>
                </a:lnTo>
                <a:lnTo>
                  <a:pt x="18346" y="202958"/>
                </a:lnTo>
                <a:lnTo>
                  <a:pt x="29025" y="211702"/>
                </a:lnTo>
                <a:lnTo>
                  <a:pt x="42378" y="216625"/>
                </a:lnTo>
                <a:lnTo>
                  <a:pt x="157487" y="217385"/>
                </a:lnTo>
                <a:lnTo>
                  <a:pt x="151313" y="221205"/>
                </a:lnTo>
                <a:lnTo>
                  <a:pt x="137471" y="225155"/>
                </a:lnTo>
                <a:lnTo>
                  <a:pt x="130065" y="225671"/>
                </a:lnTo>
                <a:close/>
              </a:path>
              <a:path w="180975" h="226060">
                <a:moveTo>
                  <a:pt x="157487" y="217385"/>
                </a:moveTo>
                <a:lnTo>
                  <a:pt x="130065" y="217385"/>
                </a:lnTo>
                <a:lnTo>
                  <a:pt x="144498" y="214940"/>
                </a:lnTo>
                <a:lnTo>
                  <a:pt x="156764" y="208191"/>
                </a:lnTo>
                <a:lnTo>
                  <a:pt x="165942" y="198017"/>
                </a:lnTo>
                <a:lnTo>
                  <a:pt x="171109" y="185295"/>
                </a:lnTo>
                <a:lnTo>
                  <a:pt x="171908" y="69002"/>
                </a:lnTo>
                <a:lnTo>
                  <a:pt x="170188" y="54962"/>
                </a:lnTo>
                <a:lnTo>
                  <a:pt x="147573" y="21306"/>
                </a:lnTo>
                <a:lnTo>
                  <a:pt x="72422" y="8281"/>
                </a:lnTo>
                <a:lnTo>
                  <a:pt x="141838" y="8281"/>
                </a:lnTo>
                <a:lnTo>
                  <a:pt x="175406" y="43340"/>
                </a:lnTo>
                <a:lnTo>
                  <a:pt x="180599" y="177520"/>
                </a:lnTo>
                <a:lnTo>
                  <a:pt x="178453" y="191420"/>
                </a:lnTo>
                <a:lnTo>
                  <a:pt x="172436" y="203736"/>
                </a:lnTo>
                <a:lnTo>
                  <a:pt x="163178" y="213865"/>
                </a:lnTo>
                <a:lnTo>
                  <a:pt x="157487" y="217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759041" y="5745452"/>
            <a:ext cx="109855" cy="98425"/>
          </a:xfrm>
          <a:custGeom>
            <a:avLst/>
            <a:gdLst/>
            <a:ahLst/>
            <a:cxnLst/>
            <a:rect l="l" t="t" r="r" b="b"/>
            <a:pathLst>
              <a:path w="109855" h="98425">
                <a:moveTo>
                  <a:pt x="54694" y="98267"/>
                </a:moveTo>
                <a:lnTo>
                  <a:pt x="17679" y="90207"/>
                </a:lnTo>
                <a:lnTo>
                  <a:pt x="5711" y="83449"/>
                </a:lnTo>
                <a:lnTo>
                  <a:pt x="131" y="71420"/>
                </a:lnTo>
                <a:lnTo>
                  <a:pt x="0" y="23062"/>
                </a:lnTo>
                <a:lnTo>
                  <a:pt x="4235" y="10019"/>
                </a:lnTo>
                <a:lnTo>
                  <a:pt x="15121" y="1674"/>
                </a:lnTo>
                <a:lnTo>
                  <a:pt x="85185" y="0"/>
                </a:lnTo>
                <a:lnTo>
                  <a:pt x="98869" y="4035"/>
                </a:lnTo>
                <a:lnTo>
                  <a:pt x="107627" y="14408"/>
                </a:lnTo>
                <a:lnTo>
                  <a:pt x="109388" y="69087"/>
                </a:lnTo>
                <a:lnTo>
                  <a:pt x="105133" y="81706"/>
                </a:lnTo>
                <a:lnTo>
                  <a:pt x="94067" y="89566"/>
                </a:lnTo>
                <a:lnTo>
                  <a:pt x="91709" y="90207"/>
                </a:lnTo>
                <a:lnTo>
                  <a:pt x="54694" y="982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752596" y="5854062"/>
            <a:ext cx="43815" cy="23495"/>
          </a:xfrm>
          <a:custGeom>
            <a:avLst/>
            <a:gdLst/>
            <a:ahLst/>
            <a:cxnLst/>
            <a:rect l="l" t="t" r="r" b="b"/>
            <a:pathLst>
              <a:path w="43815" h="23495">
                <a:moveTo>
                  <a:pt x="41808" y="23062"/>
                </a:moveTo>
                <a:lnTo>
                  <a:pt x="1948" y="23062"/>
                </a:lnTo>
                <a:lnTo>
                  <a:pt x="0" y="21219"/>
                </a:lnTo>
                <a:lnTo>
                  <a:pt x="0" y="1984"/>
                </a:lnTo>
                <a:lnTo>
                  <a:pt x="2760" y="0"/>
                </a:lnTo>
                <a:lnTo>
                  <a:pt x="42476" y="10816"/>
                </a:lnTo>
                <a:lnTo>
                  <a:pt x="43757" y="12433"/>
                </a:lnTo>
                <a:lnTo>
                  <a:pt x="43757" y="21219"/>
                </a:lnTo>
                <a:lnTo>
                  <a:pt x="41808" y="23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831108" y="5854062"/>
            <a:ext cx="43815" cy="23495"/>
          </a:xfrm>
          <a:custGeom>
            <a:avLst/>
            <a:gdLst/>
            <a:ahLst/>
            <a:cxnLst/>
            <a:rect l="l" t="t" r="r" b="b"/>
            <a:pathLst>
              <a:path w="43815" h="23495">
                <a:moveTo>
                  <a:pt x="41808" y="23062"/>
                </a:moveTo>
                <a:lnTo>
                  <a:pt x="1948" y="23062"/>
                </a:lnTo>
                <a:lnTo>
                  <a:pt x="0" y="21219"/>
                </a:lnTo>
                <a:lnTo>
                  <a:pt x="0" y="12433"/>
                </a:lnTo>
                <a:lnTo>
                  <a:pt x="1300" y="10816"/>
                </a:lnTo>
                <a:lnTo>
                  <a:pt x="40997" y="0"/>
                </a:lnTo>
                <a:lnTo>
                  <a:pt x="43757" y="1984"/>
                </a:lnTo>
                <a:lnTo>
                  <a:pt x="43757" y="21219"/>
                </a:lnTo>
                <a:lnTo>
                  <a:pt x="41808" y="23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809390" y="5685746"/>
            <a:ext cx="8890" cy="36195"/>
          </a:xfrm>
          <a:custGeom>
            <a:avLst/>
            <a:gdLst/>
            <a:ahLst/>
            <a:cxnLst/>
            <a:rect l="l" t="t" r="r" b="b"/>
            <a:pathLst>
              <a:path w="8890" h="36195">
                <a:moveTo>
                  <a:pt x="6742" y="35830"/>
                </a:moveTo>
                <a:lnTo>
                  <a:pt x="1934" y="35830"/>
                </a:lnTo>
                <a:lnTo>
                  <a:pt x="0" y="33973"/>
                </a:lnTo>
                <a:lnTo>
                  <a:pt x="0" y="1857"/>
                </a:lnTo>
                <a:lnTo>
                  <a:pt x="1934" y="0"/>
                </a:lnTo>
                <a:lnTo>
                  <a:pt x="6742" y="0"/>
                </a:lnTo>
                <a:lnTo>
                  <a:pt x="8676" y="1857"/>
                </a:lnTo>
                <a:lnTo>
                  <a:pt x="8676" y="33973"/>
                </a:lnTo>
                <a:lnTo>
                  <a:pt x="6742" y="35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745846" y="5685740"/>
            <a:ext cx="136525" cy="17145"/>
          </a:xfrm>
          <a:custGeom>
            <a:avLst/>
            <a:gdLst/>
            <a:ahLst/>
            <a:cxnLst/>
            <a:rect l="l" t="t" r="r" b="b"/>
            <a:pathLst>
              <a:path w="136525" h="17145">
                <a:moveTo>
                  <a:pt x="6153" y="16717"/>
                </a:moveTo>
                <a:lnTo>
                  <a:pt x="3398" y="16717"/>
                </a:lnTo>
                <a:lnTo>
                  <a:pt x="0" y="13484"/>
                </a:lnTo>
                <a:lnTo>
                  <a:pt x="0" y="10854"/>
                </a:lnTo>
                <a:lnTo>
                  <a:pt x="7944" y="3289"/>
                </a:lnTo>
                <a:lnTo>
                  <a:pt x="16249" y="0"/>
                </a:lnTo>
                <a:lnTo>
                  <a:pt x="119514" y="0"/>
                </a:lnTo>
                <a:lnTo>
                  <a:pt x="127824" y="3289"/>
                </a:lnTo>
                <a:lnTo>
                  <a:pt x="133077" y="8295"/>
                </a:lnTo>
                <a:lnTo>
                  <a:pt x="18579" y="8295"/>
                </a:lnTo>
                <a:lnTo>
                  <a:pt x="12445" y="10699"/>
                </a:lnTo>
                <a:lnTo>
                  <a:pt x="6153" y="16717"/>
                </a:lnTo>
                <a:close/>
              </a:path>
              <a:path w="136525" h="17145">
                <a:moveTo>
                  <a:pt x="132474" y="16647"/>
                </a:moveTo>
                <a:lnTo>
                  <a:pt x="130243" y="16647"/>
                </a:lnTo>
                <a:lnTo>
                  <a:pt x="129140" y="16241"/>
                </a:lnTo>
                <a:lnTo>
                  <a:pt x="128279" y="15440"/>
                </a:lnTo>
                <a:lnTo>
                  <a:pt x="123323" y="10699"/>
                </a:lnTo>
                <a:lnTo>
                  <a:pt x="117184" y="8295"/>
                </a:lnTo>
                <a:lnTo>
                  <a:pt x="133077" y="8295"/>
                </a:lnTo>
                <a:lnTo>
                  <a:pt x="134067" y="9238"/>
                </a:lnTo>
                <a:lnTo>
                  <a:pt x="134418" y="9563"/>
                </a:lnTo>
                <a:lnTo>
                  <a:pt x="136119" y="11179"/>
                </a:lnTo>
                <a:lnTo>
                  <a:pt x="136134" y="13805"/>
                </a:lnTo>
                <a:lnTo>
                  <a:pt x="133577" y="16241"/>
                </a:lnTo>
                <a:lnTo>
                  <a:pt x="132474" y="16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706154" y="5941148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90" h="54610">
                <a:moveTo>
                  <a:pt x="5891" y="54306"/>
                </a:moveTo>
                <a:lnTo>
                  <a:pt x="3660" y="54306"/>
                </a:lnTo>
                <a:lnTo>
                  <a:pt x="2522" y="53886"/>
                </a:lnTo>
                <a:lnTo>
                  <a:pt x="0" y="51393"/>
                </a:lnTo>
                <a:lnTo>
                  <a:pt x="44" y="48768"/>
                </a:lnTo>
                <a:lnTo>
                  <a:pt x="53155" y="0"/>
                </a:lnTo>
                <a:lnTo>
                  <a:pt x="55906" y="42"/>
                </a:lnTo>
                <a:lnTo>
                  <a:pt x="59240" y="3341"/>
                </a:lnTo>
                <a:lnTo>
                  <a:pt x="59195" y="5962"/>
                </a:lnTo>
                <a:lnTo>
                  <a:pt x="7805" y="53151"/>
                </a:lnTo>
                <a:lnTo>
                  <a:pt x="6964" y="53915"/>
                </a:lnTo>
                <a:lnTo>
                  <a:pt x="5891" y="5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862425" y="5941148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90" h="54610">
                <a:moveTo>
                  <a:pt x="55574" y="54306"/>
                </a:moveTo>
                <a:lnTo>
                  <a:pt x="53348" y="54306"/>
                </a:lnTo>
                <a:lnTo>
                  <a:pt x="52275" y="53915"/>
                </a:lnTo>
                <a:lnTo>
                  <a:pt x="51419" y="53151"/>
                </a:lnTo>
                <a:lnTo>
                  <a:pt x="44" y="5962"/>
                </a:lnTo>
                <a:lnTo>
                  <a:pt x="0" y="3341"/>
                </a:lnTo>
                <a:lnTo>
                  <a:pt x="3333" y="42"/>
                </a:lnTo>
                <a:lnTo>
                  <a:pt x="6099" y="0"/>
                </a:lnTo>
                <a:lnTo>
                  <a:pt x="7805" y="1588"/>
                </a:lnTo>
                <a:lnTo>
                  <a:pt x="59180" y="48768"/>
                </a:lnTo>
                <a:lnTo>
                  <a:pt x="59240" y="51393"/>
                </a:lnTo>
                <a:lnTo>
                  <a:pt x="56717" y="53886"/>
                </a:lnTo>
                <a:lnTo>
                  <a:pt x="55574" y="5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746277" y="5959709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5259" y="0"/>
                </a:lnTo>
              </a:path>
            </a:pathLst>
          </a:custGeom>
          <a:ln w="8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717870" y="5980689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2065" y="0"/>
                </a:lnTo>
              </a:path>
            </a:pathLst>
          </a:custGeom>
          <a:ln w="8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71663" y="5907268"/>
            <a:ext cx="85090" cy="31750"/>
          </a:xfrm>
          <a:custGeom>
            <a:avLst/>
            <a:gdLst/>
            <a:ahLst/>
            <a:cxnLst/>
            <a:rect l="l" t="t" r="r" b="b"/>
            <a:pathLst>
              <a:path w="85090" h="31750">
                <a:moveTo>
                  <a:pt x="6757" y="31696"/>
                </a:moveTo>
                <a:lnTo>
                  <a:pt x="1948" y="31696"/>
                </a:lnTo>
                <a:lnTo>
                  <a:pt x="0" y="29839"/>
                </a:lnTo>
                <a:lnTo>
                  <a:pt x="0" y="14936"/>
                </a:lnTo>
                <a:lnTo>
                  <a:pt x="5503" y="5421"/>
                </a:lnTo>
                <a:lnTo>
                  <a:pt x="19649" y="343"/>
                </a:lnTo>
                <a:lnTo>
                  <a:pt x="59611" y="0"/>
                </a:lnTo>
                <a:lnTo>
                  <a:pt x="75739" y="3251"/>
                </a:lnTo>
                <a:lnTo>
                  <a:pt x="80923" y="8285"/>
                </a:lnTo>
                <a:lnTo>
                  <a:pt x="15319" y="8285"/>
                </a:lnTo>
                <a:lnTo>
                  <a:pt x="8691" y="12292"/>
                </a:lnTo>
                <a:lnTo>
                  <a:pt x="8691" y="29839"/>
                </a:lnTo>
                <a:lnTo>
                  <a:pt x="6757" y="31696"/>
                </a:lnTo>
                <a:close/>
              </a:path>
              <a:path w="85090" h="31750">
                <a:moveTo>
                  <a:pt x="82983" y="31696"/>
                </a:moveTo>
                <a:lnTo>
                  <a:pt x="78175" y="31696"/>
                </a:lnTo>
                <a:lnTo>
                  <a:pt x="76241" y="29839"/>
                </a:lnTo>
                <a:lnTo>
                  <a:pt x="76241" y="12292"/>
                </a:lnTo>
                <a:lnTo>
                  <a:pt x="69598" y="8285"/>
                </a:lnTo>
                <a:lnTo>
                  <a:pt x="80923" y="8285"/>
                </a:lnTo>
                <a:lnTo>
                  <a:pt x="84336" y="11600"/>
                </a:lnTo>
                <a:lnTo>
                  <a:pt x="84917" y="27549"/>
                </a:lnTo>
                <a:lnTo>
                  <a:pt x="84917" y="29839"/>
                </a:lnTo>
                <a:lnTo>
                  <a:pt x="82983" y="31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7130368" y="8355766"/>
            <a:ext cx="2355215" cy="1658620"/>
          </a:xfrm>
          <a:prstGeom prst="rect">
            <a:avLst/>
          </a:prstGeom>
          <a:solidFill>
            <a:srgbClr val="B80A29"/>
          </a:solidFill>
        </p:spPr>
        <p:txBody>
          <a:bodyPr vert="horz" wrap="square" lIns="0" tIns="0" rIns="0" bIns="0" rtlCol="0">
            <a:spAutoFit/>
          </a:bodyPr>
          <a:lstStyle/>
          <a:p>
            <a:pPr marL="266700">
              <a:lnSpc>
                <a:spcPts val="3604"/>
              </a:lnSpc>
            </a:pPr>
            <a:r>
              <a:rPr sz="3100" b="1" spc="15" dirty="0">
                <a:solidFill>
                  <a:srgbClr val="FFFFFF"/>
                </a:solidFill>
                <a:latin typeface="Swis721 Cn BT"/>
                <a:cs typeface="Swis721 Cn BT"/>
              </a:rPr>
              <a:t>2018-</a:t>
            </a:r>
            <a:r>
              <a:rPr sz="3100" b="1" spc="5" dirty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sz="3100" b="1" spc="15" dirty="0">
                <a:solidFill>
                  <a:srgbClr val="FFFFFF"/>
                </a:solidFill>
                <a:latin typeface="Swis721 Cn BT"/>
                <a:cs typeface="Swis721 Cn BT"/>
              </a:rPr>
              <a:t>2025</a:t>
            </a:r>
            <a:endParaRPr sz="3100">
              <a:latin typeface="Swis721 Cn BT"/>
              <a:cs typeface="Swis721 Cn BT"/>
            </a:endParaRPr>
          </a:p>
          <a:p>
            <a:pPr marL="186055" indent="111125">
              <a:lnSpc>
                <a:spcPts val="1985"/>
              </a:lnSpc>
            </a:pP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travaux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1750" i="1" spc="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50" i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50" i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1750">
              <a:latin typeface="Calibri"/>
              <a:cs typeface="Calibri"/>
            </a:endParaRPr>
          </a:p>
          <a:p>
            <a:pPr marL="86995" marR="78740" indent="99060" algn="just">
              <a:lnSpc>
                <a:spcPct val="101800"/>
              </a:lnSpc>
            </a:pP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1750" i="1" spc="-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vus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 av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50" i="1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cid</a:t>
            </a:r>
            <a:r>
              <a:rPr sz="1750" i="1" spc="1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750" i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 trafic </a:t>
            </a:r>
            <a:r>
              <a:rPr sz="1750" i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err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viaire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spc="1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Gare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i="1" spc="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50" i="1" spc="5" dirty="0">
                <a:solidFill>
                  <a:srgbClr val="FFFFFF"/>
                </a:solidFill>
                <a:latin typeface="Calibri"/>
                <a:cs typeface="Calibri"/>
              </a:rPr>
              <a:t> Lu</a:t>
            </a:r>
            <a:r>
              <a:rPr sz="1750" i="1" spc="-3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750" i="1" spc="15" dirty="0">
                <a:solidFill>
                  <a:srgbClr val="FFFFFF"/>
                </a:solidFill>
                <a:latin typeface="Calibri"/>
                <a:cs typeface="Calibri"/>
              </a:rPr>
              <a:t>embourg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10" name="object 37"/>
          <p:cNvSpPr txBox="1"/>
          <p:nvPr/>
        </p:nvSpPr>
        <p:spPr>
          <a:xfrm>
            <a:off x="5903350" y="1755393"/>
            <a:ext cx="4937125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LU" sz="4100" b="1" spc="10" dirty="0" smtClean="0">
                <a:solidFill>
                  <a:srgbClr val="B80A29"/>
                </a:solidFill>
                <a:latin typeface="Swis721 Cn BT"/>
                <a:cs typeface="Swis721 Cn BT"/>
              </a:rPr>
              <a:t>    QUAIS 5 et 6</a:t>
            </a:r>
            <a:endParaRPr sz="4100" dirty="0">
              <a:latin typeface="Swis721 Cn BT"/>
              <a:cs typeface="Swis721 Cn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85589"/>
            <a:ext cx="20104100" cy="223520"/>
          </a:xfrm>
          <a:custGeom>
            <a:avLst/>
            <a:gdLst/>
            <a:ahLst/>
            <a:cxnLst/>
            <a:rect l="l" t="t" r="r" b="b"/>
            <a:pathLst>
              <a:path w="20104100" h="223520">
                <a:moveTo>
                  <a:pt x="20104099" y="0"/>
                </a:moveTo>
                <a:lnTo>
                  <a:pt x="0" y="0"/>
                </a:lnTo>
                <a:lnTo>
                  <a:pt x="0" y="222967"/>
                </a:lnTo>
                <a:lnTo>
                  <a:pt x="20104099" y="2229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6050" y="2994673"/>
            <a:ext cx="6806565" cy="31750"/>
          </a:xfrm>
          <a:custGeom>
            <a:avLst/>
            <a:gdLst/>
            <a:ahLst/>
            <a:cxnLst/>
            <a:rect l="l" t="t" r="r" b="b"/>
            <a:pathLst>
              <a:path w="6806565" h="31750">
                <a:moveTo>
                  <a:pt x="0" y="31412"/>
                </a:moveTo>
                <a:lnTo>
                  <a:pt x="6806075" y="31412"/>
                </a:lnTo>
                <a:lnTo>
                  <a:pt x="6806075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60068" y="1561268"/>
            <a:ext cx="628253" cy="628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18339" y="1566327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58828" y="1606818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8"/>
                </a:lnTo>
                <a:lnTo>
                  <a:pt x="147887" y="30540"/>
                </a:lnTo>
                <a:lnTo>
                  <a:pt x="112031" y="52791"/>
                </a:lnTo>
                <a:lnTo>
                  <a:pt x="80146" y="80140"/>
                </a:lnTo>
                <a:lnTo>
                  <a:pt x="52796" y="112022"/>
                </a:lnTo>
                <a:lnTo>
                  <a:pt x="30542" y="147875"/>
                </a:lnTo>
                <a:lnTo>
                  <a:pt x="13950" y="187135"/>
                </a:lnTo>
                <a:lnTo>
                  <a:pt x="3581" y="229239"/>
                </a:lnTo>
                <a:lnTo>
                  <a:pt x="0" y="273625"/>
                </a:lnTo>
                <a:lnTo>
                  <a:pt x="907" y="296067"/>
                </a:lnTo>
                <a:lnTo>
                  <a:pt x="7952" y="339382"/>
                </a:lnTo>
                <a:lnTo>
                  <a:pt x="21503" y="380135"/>
                </a:lnTo>
                <a:lnTo>
                  <a:pt x="40997" y="417762"/>
                </a:lnTo>
                <a:lnTo>
                  <a:pt x="65869" y="451700"/>
                </a:lnTo>
                <a:lnTo>
                  <a:pt x="95557" y="481386"/>
                </a:lnTo>
                <a:lnTo>
                  <a:pt x="129498" y="506256"/>
                </a:lnTo>
                <a:lnTo>
                  <a:pt x="167128" y="525748"/>
                </a:lnTo>
                <a:lnTo>
                  <a:pt x="207883" y="539298"/>
                </a:lnTo>
                <a:lnTo>
                  <a:pt x="251202" y="546343"/>
                </a:lnTo>
                <a:lnTo>
                  <a:pt x="273646" y="547250"/>
                </a:lnTo>
                <a:lnTo>
                  <a:pt x="296087" y="546343"/>
                </a:lnTo>
                <a:lnTo>
                  <a:pt x="339401" y="539298"/>
                </a:lnTo>
                <a:lnTo>
                  <a:pt x="380153" y="525748"/>
                </a:lnTo>
                <a:lnTo>
                  <a:pt x="417781" y="506256"/>
                </a:lnTo>
                <a:lnTo>
                  <a:pt x="451721" y="481386"/>
                </a:lnTo>
                <a:lnTo>
                  <a:pt x="481409" y="451700"/>
                </a:lnTo>
                <a:lnTo>
                  <a:pt x="506282" y="417762"/>
                </a:lnTo>
                <a:lnTo>
                  <a:pt x="525776" y="380135"/>
                </a:lnTo>
                <a:lnTo>
                  <a:pt x="539328" y="339382"/>
                </a:lnTo>
                <a:lnTo>
                  <a:pt x="546374" y="296067"/>
                </a:lnTo>
                <a:lnTo>
                  <a:pt x="547281" y="273625"/>
                </a:lnTo>
                <a:lnTo>
                  <a:pt x="546374" y="251182"/>
                </a:lnTo>
                <a:lnTo>
                  <a:pt x="539328" y="207867"/>
                </a:lnTo>
                <a:lnTo>
                  <a:pt x="525776" y="167114"/>
                </a:lnTo>
                <a:lnTo>
                  <a:pt x="506282" y="129487"/>
                </a:lnTo>
                <a:lnTo>
                  <a:pt x="481409" y="95549"/>
                </a:lnTo>
                <a:lnTo>
                  <a:pt x="451721" y="65864"/>
                </a:lnTo>
                <a:lnTo>
                  <a:pt x="417781" y="40993"/>
                </a:lnTo>
                <a:lnTo>
                  <a:pt x="380153" y="21501"/>
                </a:lnTo>
                <a:lnTo>
                  <a:pt x="339401" y="7951"/>
                </a:lnTo>
                <a:lnTo>
                  <a:pt x="296087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29423" y="177481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74394" y="217731"/>
                </a:moveTo>
                <a:lnTo>
                  <a:pt x="85819" y="217731"/>
                </a:lnTo>
                <a:lnTo>
                  <a:pt x="88049" y="218872"/>
                </a:lnTo>
                <a:lnTo>
                  <a:pt x="91159" y="220495"/>
                </a:lnTo>
                <a:lnTo>
                  <a:pt x="94478" y="221794"/>
                </a:lnTo>
                <a:lnTo>
                  <a:pt x="99829" y="223532"/>
                </a:lnTo>
                <a:lnTo>
                  <a:pt x="100635" y="224631"/>
                </a:lnTo>
                <a:lnTo>
                  <a:pt x="105630" y="258536"/>
                </a:lnTo>
                <a:lnTo>
                  <a:pt x="107263" y="260054"/>
                </a:lnTo>
                <a:lnTo>
                  <a:pt x="152969" y="260096"/>
                </a:lnTo>
                <a:lnTo>
                  <a:pt x="154456" y="258924"/>
                </a:lnTo>
                <a:lnTo>
                  <a:pt x="155692" y="251223"/>
                </a:lnTo>
                <a:lnTo>
                  <a:pt x="157596" y="238670"/>
                </a:lnTo>
                <a:lnTo>
                  <a:pt x="159607" y="224108"/>
                </a:lnTo>
                <a:lnTo>
                  <a:pt x="160487" y="223302"/>
                </a:lnTo>
                <a:lnTo>
                  <a:pt x="165911" y="221438"/>
                </a:lnTo>
                <a:lnTo>
                  <a:pt x="169502" y="220035"/>
                </a:lnTo>
                <a:lnTo>
                  <a:pt x="174394" y="217731"/>
                </a:lnTo>
                <a:close/>
              </a:path>
              <a:path w="260350" h="260350">
                <a:moveTo>
                  <a:pt x="56532" y="22428"/>
                </a:moveTo>
                <a:lnTo>
                  <a:pt x="22250" y="55160"/>
                </a:lnTo>
                <a:lnTo>
                  <a:pt x="22470" y="58678"/>
                </a:lnTo>
                <a:lnTo>
                  <a:pt x="30564" y="68846"/>
                </a:lnTo>
                <a:lnTo>
                  <a:pt x="35674" y="75526"/>
                </a:lnTo>
                <a:lnTo>
                  <a:pt x="42187" y="83714"/>
                </a:lnTo>
                <a:lnTo>
                  <a:pt x="42595" y="85013"/>
                </a:lnTo>
                <a:lnTo>
                  <a:pt x="39799" y="90363"/>
                </a:lnTo>
                <a:lnTo>
                  <a:pt x="38490" y="93902"/>
                </a:lnTo>
                <a:lnTo>
                  <a:pt x="36606" y="99201"/>
                </a:lnTo>
                <a:lnTo>
                  <a:pt x="35684" y="100059"/>
                </a:lnTo>
                <a:lnTo>
                  <a:pt x="7915" y="104352"/>
                </a:lnTo>
                <a:lnTo>
                  <a:pt x="4492" y="104803"/>
                </a:lnTo>
                <a:lnTo>
                  <a:pt x="1800" y="105954"/>
                </a:lnTo>
                <a:lnTo>
                  <a:pt x="0" y="108928"/>
                </a:lnTo>
                <a:lnTo>
                  <a:pt x="0" y="150686"/>
                </a:lnTo>
                <a:lnTo>
                  <a:pt x="1895" y="153429"/>
                </a:lnTo>
                <a:lnTo>
                  <a:pt x="4575" y="154435"/>
                </a:lnTo>
                <a:lnTo>
                  <a:pt x="7965" y="154880"/>
                </a:lnTo>
                <a:lnTo>
                  <a:pt x="35087" y="158989"/>
                </a:lnTo>
                <a:lnTo>
                  <a:pt x="36145" y="159879"/>
                </a:lnTo>
                <a:lnTo>
                  <a:pt x="38386" y="165848"/>
                </a:lnTo>
                <a:lnTo>
                  <a:pt x="40281" y="169774"/>
                </a:lnTo>
                <a:lnTo>
                  <a:pt x="42148" y="174947"/>
                </a:lnTo>
                <a:lnTo>
                  <a:pt x="42072" y="176769"/>
                </a:lnTo>
                <a:lnTo>
                  <a:pt x="33713" y="187912"/>
                </a:lnTo>
                <a:lnTo>
                  <a:pt x="22931" y="201972"/>
                </a:lnTo>
                <a:lnTo>
                  <a:pt x="22627" y="203951"/>
                </a:lnTo>
                <a:lnTo>
                  <a:pt x="26090" y="207671"/>
                </a:lnTo>
                <a:lnTo>
                  <a:pt x="34821" y="216897"/>
                </a:lnTo>
                <a:lnTo>
                  <a:pt x="43726" y="226087"/>
                </a:lnTo>
                <a:lnTo>
                  <a:pt x="55192" y="237730"/>
                </a:lnTo>
                <a:lnTo>
                  <a:pt x="58699" y="237521"/>
                </a:lnTo>
                <a:lnTo>
                  <a:pt x="73889" y="226018"/>
                </a:lnTo>
                <a:lnTo>
                  <a:pt x="84269" y="218098"/>
                </a:lnTo>
                <a:lnTo>
                  <a:pt x="85819" y="217731"/>
                </a:lnTo>
                <a:lnTo>
                  <a:pt x="174394" y="217731"/>
                </a:lnTo>
                <a:lnTo>
                  <a:pt x="174727" y="217574"/>
                </a:lnTo>
                <a:lnTo>
                  <a:pt x="225294" y="217574"/>
                </a:lnTo>
                <a:lnTo>
                  <a:pt x="226225" y="216629"/>
                </a:lnTo>
                <a:lnTo>
                  <a:pt x="237867" y="204538"/>
                </a:lnTo>
                <a:lnTo>
                  <a:pt x="237542" y="201219"/>
                </a:lnTo>
                <a:lnTo>
                  <a:pt x="234679" y="197616"/>
                </a:lnTo>
                <a:lnTo>
                  <a:pt x="221178" y="180467"/>
                </a:lnTo>
                <a:lnTo>
                  <a:pt x="117129" y="180467"/>
                </a:lnTo>
                <a:lnTo>
                  <a:pt x="104343" y="175211"/>
                </a:lnTo>
                <a:lnTo>
                  <a:pt x="93436" y="166891"/>
                </a:lnTo>
                <a:lnTo>
                  <a:pt x="85016" y="156111"/>
                </a:lnTo>
                <a:lnTo>
                  <a:pt x="79691" y="143475"/>
                </a:lnTo>
                <a:lnTo>
                  <a:pt x="78070" y="129587"/>
                </a:lnTo>
                <a:lnTo>
                  <a:pt x="78103" y="127205"/>
                </a:lnTo>
                <a:lnTo>
                  <a:pt x="95198" y="92231"/>
                </a:lnTo>
                <a:lnTo>
                  <a:pt x="135690" y="78230"/>
                </a:lnTo>
                <a:lnTo>
                  <a:pt x="221845" y="78230"/>
                </a:lnTo>
                <a:lnTo>
                  <a:pt x="226751" y="71839"/>
                </a:lnTo>
                <a:lnTo>
                  <a:pt x="236914" y="58448"/>
                </a:lnTo>
                <a:lnTo>
                  <a:pt x="237008" y="56281"/>
                </a:lnTo>
                <a:lnTo>
                  <a:pt x="233354" y="51234"/>
                </a:lnTo>
                <a:lnTo>
                  <a:pt x="232034" y="49474"/>
                </a:lnTo>
                <a:lnTo>
                  <a:pt x="225148" y="42480"/>
                </a:lnTo>
                <a:lnTo>
                  <a:pt x="85327" y="42480"/>
                </a:lnTo>
                <a:lnTo>
                  <a:pt x="83903" y="42155"/>
                </a:lnTo>
                <a:lnTo>
                  <a:pt x="75620" y="35496"/>
                </a:lnTo>
                <a:lnTo>
                  <a:pt x="68950" y="30376"/>
                </a:lnTo>
                <a:lnTo>
                  <a:pt x="59223" y="22700"/>
                </a:lnTo>
                <a:lnTo>
                  <a:pt x="56532" y="22428"/>
                </a:lnTo>
                <a:close/>
              </a:path>
              <a:path w="260350" h="260350">
                <a:moveTo>
                  <a:pt x="225294" y="217574"/>
                </a:moveTo>
                <a:lnTo>
                  <a:pt x="174727" y="217574"/>
                </a:lnTo>
                <a:lnTo>
                  <a:pt x="175900" y="217710"/>
                </a:lnTo>
                <a:lnTo>
                  <a:pt x="183617" y="223898"/>
                </a:lnTo>
                <a:lnTo>
                  <a:pt x="197302" y="234514"/>
                </a:lnTo>
                <a:lnTo>
                  <a:pt x="204528" y="235809"/>
                </a:lnTo>
                <a:lnTo>
                  <a:pt x="217312" y="225678"/>
                </a:lnTo>
                <a:lnTo>
                  <a:pt x="225294" y="217574"/>
                </a:lnTo>
                <a:close/>
              </a:path>
              <a:path w="260350" h="260350">
                <a:moveTo>
                  <a:pt x="221845" y="78230"/>
                </a:moveTo>
                <a:lnTo>
                  <a:pt x="135690" y="78230"/>
                </a:lnTo>
                <a:lnTo>
                  <a:pt x="148221" y="81378"/>
                </a:lnTo>
                <a:lnTo>
                  <a:pt x="159417" y="87669"/>
                </a:lnTo>
                <a:lnTo>
                  <a:pt x="168798" y="96824"/>
                </a:lnTo>
                <a:lnTo>
                  <a:pt x="175886" y="108565"/>
                </a:lnTo>
                <a:lnTo>
                  <a:pt x="180203" y="122616"/>
                </a:lnTo>
                <a:lnTo>
                  <a:pt x="181269" y="138699"/>
                </a:lnTo>
                <a:lnTo>
                  <a:pt x="177540" y="150610"/>
                </a:lnTo>
                <a:lnTo>
                  <a:pt x="134433" y="179687"/>
                </a:lnTo>
                <a:lnTo>
                  <a:pt x="117129" y="180467"/>
                </a:lnTo>
                <a:lnTo>
                  <a:pt x="221178" y="180467"/>
                </a:lnTo>
                <a:lnTo>
                  <a:pt x="217804" y="176204"/>
                </a:lnTo>
                <a:lnTo>
                  <a:pt x="217616" y="174947"/>
                </a:lnTo>
                <a:lnTo>
                  <a:pt x="220207" y="169600"/>
                </a:lnTo>
                <a:lnTo>
                  <a:pt x="221501" y="166570"/>
                </a:lnTo>
                <a:lnTo>
                  <a:pt x="223427" y="160874"/>
                </a:lnTo>
                <a:lnTo>
                  <a:pt x="224621" y="159817"/>
                </a:lnTo>
                <a:lnTo>
                  <a:pt x="258390" y="154686"/>
                </a:lnTo>
                <a:lnTo>
                  <a:pt x="259981" y="152906"/>
                </a:lnTo>
                <a:lnTo>
                  <a:pt x="259992" y="107839"/>
                </a:lnTo>
                <a:lnTo>
                  <a:pt x="258400" y="106028"/>
                </a:lnTo>
                <a:lnTo>
                  <a:pt x="225249" y="101075"/>
                </a:lnTo>
                <a:lnTo>
                  <a:pt x="223836" y="100122"/>
                </a:lnTo>
                <a:lnTo>
                  <a:pt x="221783" y="93819"/>
                </a:lnTo>
                <a:lnTo>
                  <a:pt x="220213" y="90070"/>
                </a:lnTo>
                <a:lnTo>
                  <a:pt x="217553" y="84625"/>
                </a:lnTo>
                <a:lnTo>
                  <a:pt x="217804" y="83494"/>
                </a:lnTo>
                <a:lnTo>
                  <a:pt x="221845" y="78230"/>
                </a:lnTo>
                <a:close/>
              </a:path>
              <a:path w="260350" h="260350">
                <a:moveTo>
                  <a:pt x="152351" y="0"/>
                </a:moveTo>
                <a:lnTo>
                  <a:pt x="107808" y="0"/>
                </a:lnTo>
                <a:lnTo>
                  <a:pt x="105839" y="1560"/>
                </a:lnTo>
                <a:lnTo>
                  <a:pt x="103965" y="11088"/>
                </a:lnTo>
                <a:lnTo>
                  <a:pt x="103023" y="16711"/>
                </a:lnTo>
                <a:lnTo>
                  <a:pt x="101536" y="26250"/>
                </a:lnTo>
                <a:lnTo>
                  <a:pt x="101305" y="30208"/>
                </a:lnTo>
                <a:lnTo>
                  <a:pt x="100342" y="35192"/>
                </a:lnTo>
                <a:lnTo>
                  <a:pt x="99138" y="36501"/>
                </a:lnTo>
                <a:lnTo>
                  <a:pt x="94593" y="38648"/>
                </a:lnTo>
                <a:lnTo>
                  <a:pt x="90887" y="39778"/>
                </a:lnTo>
                <a:lnTo>
                  <a:pt x="85327" y="42480"/>
                </a:lnTo>
                <a:lnTo>
                  <a:pt x="225148" y="42480"/>
                </a:lnTo>
                <a:lnTo>
                  <a:pt x="224919" y="42250"/>
                </a:lnTo>
                <a:lnTo>
                  <a:pt x="174287" y="42250"/>
                </a:lnTo>
                <a:lnTo>
                  <a:pt x="169052" y="39653"/>
                </a:lnTo>
                <a:lnTo>
                  <a:pt x="165743" y="38375"/>
                </a:lnTo>
                <a:lnTo>
                  <a:pt x="160529" y="36585"/>
                </a:lnTo>
                <a:lnTo>
                  <a:pt x="159555" y="35674"/>
                </a:lnTo>
                <a:lnTo>
                  <a:pt x="157058" y="18737"/>
                </a:lnTo>
                <a:lnTo>
                  <a:pt x="155105" y="6188"/>
                </a:lnTo>
                <a:lnTo>
                  <a:pt x="154414" y="1853"/>
                </a:lnTo>
                <a:lnTo>
                  <a:pt x="152351" y="0"/>
                </a:lnTo>
                <a:close/>
              </a:path>
              <a:path w="260350" h="260350">
                <a:moveTo>
                  <a:pt x="201847" y="22219"/>
                </a:moveTo>
                <a:lnTo>
                  <a:pt x="177512" y="40637"/>
                </a:lnTo>
                <a:lnTo>
                  <a:pt x="175774" y="41977"/>
                </a:lnTo>
                <a:lnTo>
                  <a:pt x="174287" y="42250"/>
                </a:lnTo>
                <a:lnTo>
                  <a:pt x="224919" y="42250"/>
                </a:lnTo>
                <a:lnTo>
                  <a:pt x="205166" y="22386"/>
                </a:lnTo>
                <a:lnTo>
                  <a:pt x="201847" y="22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63482" y="1725905"/>
            <a:ext cx="156210" cy="150495"/>
          </a:xfrm>
          <a:custGeom>
            <a:avLst/>
            <a:gdLst/>
            <a:ahLst/>
            <a:cxnLst/>
            <a:rect l="l" t="t" r="r" b="b"/>
            <a:pathLst>
              <a:path w="156209" h="150494">
                <a:moveTo>
                  <a:pt x="51820" y="0"/>
                </a:moveTo>
                <a:lnTo>
                  <a:pt x="42700" y="5486"/>
                </a:lnTo>
                <a:lnTo>
                  <a:pt x="36019" y="9057"/>
                </a:lnTo>
                <a:lnTo>
                  <a:pt x="25548" y="15182"/>
                </a:lnTo>
                <a:lnTo>
                  <a:pt x="25318" y="15664"/>
                </a:lnTo>
                <a:lnTo>
                  <a:pt x="29276" y="26407"/>
                </a:lnTo>
                <a:lnTo>
                  <a:pt x="31674" y="32711"/>
                </a:lnTo>
                <a:lnTo>
                  <a:pt x="35925" y="42155"/>
                </a:lnTo>
                <a:lnTo>
                  <a:pt x="36669" y="44951"/>
                </a:lnTo>
                <a:lnTo>
                  <a:pt x="33140" y="48532"/>
                </a:lnTo>
                <a:lnTo>
                  <a:pt x="32637" y="49558"/>
                </a:lnTo>
                <a:lnTo>
                  <a:pt x="31318" y="53747"/>
                </a:lnTo>
                <a:lnTo>
                  <a:pt x="29088" y="54710"/>
                </a:lnTo>
                <a:lnTo>
                  <a:pt x="18334" y="56029"/>
                </a:lnTo>
                <a:lnTo>
                  <a:pt x="10900" y="57464"/>
                </a:lnTo>
                <a:lnTo>
                  <a:pt x="973" y="59076"/>
                </a:lnTo>
                <a:lnTo>
                  <a:pt x="31" y="60406"/>
                </a:lnTo>
                <a:lnTo>
                  <a:pt x="182" y="69313"/>
                </a:lnTo>
                <a:lnTo>
                  <a:pt x="240" y="78761"/>
                </a:lnTo>
                <a:lnTo>
                  <a:pt x="0" y="89400"/>
                </a:lnTo>
                <a:lnTo>
                  <a:pt x="1047" y="90719"/>
                </a:lnTo>
                <a:lnTo>
                  <a:pt x="10209" y="92290"/>
                </a:lnTo>
                <a:lnTo>
                  <a:pt x="16816" y="93777"/>
                </a:lnTo>
                <a:lnTo>
                  <a:pt x="28156" y="94866"/>
                </a:lnTo>
                <a:lnTo>
                  <a:pt x="30857" y="96436"/>
                </a:lnTo>
                <a:lnTo>
                  <a:pt x="35862" y="104970"/>
                </a:lnTo>
                <a:lnTo>
                  <a:pt x="35873" y="108070"/>
                </a:lnTo>
                <a:lnTo>
                  <a:pt x="31119" y="118069"/>
                </a:lnTo>
                <a:lnTo>
                  <a:pt x="29067" y="124195"/>
                </a:lnTo>
                <a:lnTo>
                  <a:pt x="25622" y="133168"/>
                </a:lnTo>
                <a:lnTo>
                  <a:pt x="26062" y="135294"/>
                </a:lnTo>
                <a:lnTo>
                  <a:pt x="36061" y="140456"/>
                </a:lnTo>
                <a:lnTo>
                  <a:pt x="42626" y="144246"/>
                </a:lnTo>
                <a:lnTo>
                  <a:pt x="51998" y="150068"/>
                </a:lnTo>
                <a:lnTo>
                  <a:pt x="53809" y="149231"/>
                </a:lnTo>
                <a:lnTo>
                  <a:pt x="59610" y="142016"/>
                </a:lnTo>
                <a:lnTo>
                  <a:pt x="63788" y="137241"/>
                </a:lnTo>
                <a:lnTo>
                  <a:pt x="70186" y="128352"/>
                </a:lnTo>
                <a:lnTo>
                  <a:pt x="72845" y="125336"/>
                </a:lnTo>
                <a:lnTo>
                  <a:pt x="127276" y="125336"/>
                </a:lnTo>
                <a:lnTo>
                  <a:pt x="125545" y="119755"/>
                </a:lnTo>
                <a:lnTo>
                  <a:pt x="120593" y="109064"/>
                </a:lnTo>
                <a:lnTo>
                  <a:pt x="118991" y="104342"/>
                </a:lnTo>
                <a:lnTo>
                  <a:pt x="122445" y="100792"/>
                </a:lnTo>
                <a:lnTo>
                  <a:pt x="77934" y="100792"/>
                </a:lnTo>
                <a:lnTo>
                  <a:pt x="74759" y="100584"/>
                </a:lnTo>
                <a:lnTo>
                  <a:pt x="63182" y="95842"/>
                </a:lnTo>
                <a:lnTo>
                  <a:pt x="55284" y="85243"/>
                </a:lnTo>
                <a:lnTo>
                  <a:pt x="52691" y="69313"/>
                </a:lnTo>
                <a:lnTo>
                  <a:pt x="58372" y="59050"/>
                </a:lnTo>
                <a:lnTo>
                  <a:pt x="69700" y="52225"/>
                </a:lnTo>
                <a:lnTo>
                  <a:pt x="86470" y="50486"/>
                </a:lnTo>
                <a:lnTo>
                  <a:pt x="122727" y="50486"/>
                </a:lnTo>
                <a:lnTo>
                  <a:pt x="121598" y="46417"/>
                </a:lnTo>
                <a:lnTo>
                  <a:pt x="120907" y="45988"/>
                </a:lnTo>
                <a:lnTo>
                  <a:pt x="120540" y="44312"/>
                </a:lnTo>
                <a:lnTo>
                  <a:pt x="120142" y="43014"/>
                </a:lnTo>
                <a:lnTo>
                  <a:pt x="121744" y="38627"/>
                </a:lnTo>
                <a:lnTo>
                  <a:pt x="123409" y="35381"/>
                </a:lnTo>
                <a:lnTo>
                  <a:pt x="126446" y="27234"/>
                </a:lnTo>
                <a:lnTo>
                  <a:pt x="127351" y="24711"/>
                </a:lnTo>
                <a:lnTo>
                  <a:pt x="82866" y="24711"/>
                </a:lnTo>
                <a:lnTo>
                  <a:pt x="79499" y="23821"/>
                </a:lnTo>
                <a:lnTo>
                  <a:pt x="72898" y="23821"/>
                </a:lnTo>
                <a:lnTo>
                  <a:pt x="71118" y="22407"/>
                </a:lnTo>
                <a:lnTo>
                  <a:pt x="64825" y="14219"/>
                </a:lnTo>
                <a:lnTo>
                  <a:pt x="60019" y="8512"/>
                </a:lnTo>
                <a:lnTo>
                  <a:pt x="53589" y="544"/>
                </a:lnTo>
                <a:lnTo>
                  <a:pt x="51820" y="0"/>
                </a:lnTo>
                <a:close/>
              </a:path>
              <a:path w="156209" h="150494">
                <a:moveTo>
                  <a:pt x="127514" y="126027"/>
                </a:moveTo>
                <a:lnTo>
                  <a:pt x="83128" y="126027"/>
                </a:lnTo>
                <a:lnTo>
                  <a:pt x="84918" y="127315"/>
                </a:lnTo>
                <a:lnTo>
                  <a:pt x="91117" y="135503"/>
                </a:lnTo>
                <a:lnTo>
                  <a:pt x="95923" y="141084"/>
                </a:lnTo>
                <a:lnTo>
                  <a:pt x="102478" y="149534"/>
                </a:lnTo>
                <a:lnTo>
                  <a:pt x="104415" y="149838"/>
                </a:lnTo>
                <a:lnTo>
                  <a:pt x="113828" y="144131"/>
                </a:lnTo>
                <a:lnTo>
                  <a:pt x="120498" y="140320"/>
                </a:lnTo>
                <a:lnTo>
                  <a:pt x="129587" y="135346"/>
                </a:lnTo>
                <a:lnTo>
                  <a:pt x="130372" y="133786"/>
                </a:lnTo>
                <a:lnTo>
                  <a:pt x="127514" y="126027"/>
                </a:lnTo>
                <a:close/>
              </a:path>
              <a:path w="156209" h="150494">
                <a:moveTo>
                  <a:pt x="127276" y="125336"/>
                </a:moveTo>
                <a:lnTo>
                  <a:pt x="72845" y="125336"/>
                </a:lnTo>
                <a:lnTo>
                  <a:pt x="78688" y="127022"/>
                </a:lnTo>
                <a:lnTo>
                  <a:pt x="79494" y="126896"/>
                </a:lnTo>
                <a:lnTo>
                  <a:pt x="83128" y="126027"/>
                </a:lnTo>
                <a:lnTo>
                  <a:pt x="127514" y="126027"/>
                </a:lnTo>
                <a:lnTo>
                  <a:pt x="127276" y="125336"/>
                </a:lnTo>
                <a:close/>
              </a:path>
              <a:path w="156209" h="150494">
                <a:moveTo>
                  <a:pt x="122727" y="50486"/>
                </a:moveTo>
                <a:lnTo>
                  <a:pt x="86470" y="50486"/>
                </a:lnTo>
                <a:lnTo>
                  <a:pt x="95170" y="57203"/>
                </a:lnTo>
                <a:lnTo>
                  <a:pt x="100441" y="69313"/>
                </a:lnTo>
                <a:lnTo>
                  <a:pt x="100510" y="70866"/>
                </a:lnTo>
                <a:lnTo>
                  <a:pt x="100920" y="87288"/>
                </a:lnTo>
                <a:lnTo>
                  <a:pt x="91462" y="97089"/>
                </a:lnTo>
                <a:lnTo>
                  <a:pt x="77934" y="100792"/>
                </a:lnTo>
                <a:lnTo>
                  <a:pt x="122445" y="100792"/>
                </a:lnTo>
                <a:lnTo>
                  <a:pt x="123786" y="99431"/>
                </a:lnTo>
                <a:lnTo>
                  <a:pt x="123933" y="99117"/>
                </a:lnTo>
                <a:lnTo>
                  <a:pt x="124886" y="95913"/>
                </a:lnTo>
                <a:lnTo>
                  <a:pt x="127001" y="95086"/>
                </a:lnTo>
                <a:lnTo>
                  <a:pt x="131107" y="94679"/>
                </a:lnTo>
                <a:lnTo>
                  <a:pt x="143745" y="93173"/>
                </a:lnTo>
                <a:lnTo>
                  <a:pt x="156058" y="89913"/>
                </a:lnTo>
                <a:lnTo>
                  <a:pt x="156058" y="59998"/>
                </a:lnTo>
                <a:lnTo>
                  <a:pt x="149293" y="58532"/>
                </a:lnTo>
                <a:lnTo>
                  <a:pt x="142592" y="56469"/>
                </a:lnTo>
                <a:lnTo>
                  <a:pt x="129325" y="55087"/>
                </a:lnTo>
                <a:lnTo>
                  <a:pt x="123765" y="54228"/>
                </a:lnTo>
                <a:lnTo>
                  <a:pt x="122727" y="50486"/>
                </a:lnTo>
                <a:close/>
              </a:path>
              <a:path w="156209" h="150494">
                <a:moveTo>
                  <a:pt x="104122" y="94"/>
                </a:moveTo>
                <a:lnTo>
                  <a:pt x="102834" y="356"/>
                </a:lnTo>
                <a:lnTo>
                  <a:pt x="97483" y="6827"/>
                </a:lnTo>
                <a:lnTo>
                  <a:pt x="93065" y="11538"/>
                </a:lnTo>
                <a:lnTo>
                  <a:pt x="86112" y="21234"/>
                </a:lnTo>
                <a:lnTo>
                  <a:pt x="82866" y="24711"/>
                </a:lnTo>
                <a:lnTo>
                  <a:pt x="127351" y="24711"/>
                </a:lnTo>
                <a:lnTo>
                  <a:pt x="128175" y="22407"/>
                </a:lnTo>
                <a:lnTo>
                  <a:pt x="129838" y="16502"/>
                </a:lnTo>
                <a:lnTo>
                  <a:pt x="128980" y="14376"/>
                </a:lnTo>
                <a:lnTo>
                  <a:pt x="127938" y="13753"/>
                </a:lnTo>
                <a:lnTo>
                  <a:pt x="116951" y="7390"/>
                </a:lnTo>
                <a:lnTo>
                  <a:pt x="104122" y="94"/>
                </a:lnTo>
                <a:close/>
              </a:path>
              <a:path w="156209" h="150494">
                <a:moveTo>
                  <a:pt x="76489" y="23025"/>
                </a:moveTo>
                <a:lnTo>
                  <a:pt x="75851" y="23140"/>
                </a:lnTo>
                <a:lnTo>
                  <a:pt x="72898" y="23821"/>
                </a:lnTo>
                <a:lnTo>
                  <a:pt x="79499" y="23821"/>
                </a:lnTo>
                <a:lnTo>
                  <a:pt x="76489" y="2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36729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77212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56" y="0"/>
                </a:moveTo>
                <a:lnTo>
                  <a:pt x="229267" y="3581"/>
                </a:lnTo>
                <a:lnTo>
                  <a:pt x="187159" y="13949"/>
                </a:lnTo>
                <a:lnTo>
                  <a:pt x="147895" y="30542"/>
                </a:lnTo>
                <a:lnTo>
                  <a:pt x="112038" y="52795"/>
                </a:lnTo>
                <a:lnTo>
                  <a:pt x="80152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3" y="451706"/>
                </a:lnTo>
                <a:lnTo>
                  <a:pt x="95563" y="481393"/>
                </a:lnTo>
                <a:lnTo>
                  <a:pt x="129505" y="506264"/>
                </a:lnTo>
                <a:lnTo>
                  <a:pt x="167136" y="525757"/>
                </a:lnTo>
                <a:lnTo>
                  <a:pt x="207893" y="539308"/>
                </a:lnTo>
                <a:lnTo>
                  <a:pt x="251212" y="546353"/>
                </a:lnTo>
                <a:lnTo>
                  <a:pt x="273656" y="547260"/>
                </a:lnTo>
                <a:lnTo>
                  <a:pt x="296097" y="546353"/>
                </a:lnTo>
                <a:lnTo>
                  <a:pt x="339410" y="539308"/>
                </a:lnTo>
                <a:lnTo>
                  <a:pt x="380162" y="525757"/>
                </a:lnTo>
                <a:lnTo>
                  <a:pt x="417789" y="506264"/>
                </a:lnTo>
                <a:lnTo>
                  <a:pt x="451727" y="481393"/>
                </a:lnTo>
                <a:lnTo>
                  <a:pt x="481414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4" y="95555"/>
                </a:lnTo>
                <a:lnTo>
                  <a:pt x="451727" y="65868"/>
                </a:lnTo>
                <a:lnTo>
                  <a:pt x="417789" y="40996"/>
                </a:lnTo>
                <a:lnTo>
                  <a:pt x="380162" y="21503"/>
                </a:lnTo>
                <a:lnTo>
                  <a:pt x="339410" y="7952"/>
                </a:lnTo>
                <a:lnTo>
                  <a:pt x="296097" y="907"/>
                </a:lnTo>
                <a:lnTo>
                  <a:pt x="27365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07494" y="1806049"/>
            <a:ext cx="84455" cy="175895"/>
          </a:xfrm>
          <a:custGeom>
            <a:avLst/>
            <a:gdLst/>
            <a:ahLst/>
            <a:cxnLst/>
            <a:rect l="l" t="t" r="r" b="b"/>
            <a:pathLst>
              <a:path w="84455" h="175894">
                <a:moveTo>
                  <a:pt x="63901" y="57002"/>
                </a:moveTo>
                <a:lnTo>
                  <a:pt x="32417" y="57002"/>
                </a:lnTo>
                <a:lnTo>
                  <a:pt x="45092" y="59238"/>
                </a:lnTo>
                <a:lnTo>
                  <a:pt x="57619" y="59507"/>
                </a:lnTo>
                <a:lnTo>
                  <a:pt x="56642" y="72141"/>
                </a:lnTo>
                <a:lnTo>
                  <a:pt x="56014" y="84788"/>
                </a:lnTo>
                <a:lnTo>
                  <a:pt x="55832" y="92998"/>
                </a:lnTo>
                <a:lnTo>
                  <a:pt x="55803" y="110102"/>
                </a:lnTo>
                <a:lnTo>
                  <a:pt x="56220" y="122760"/>
                </a:lnTo>
                <a:lnTo>
                  <a:pt x="61380" y="173303"/>
                </a:lnTo>
                <a:lnTo>
                  <a:pt x="62877" y="175827"/>
                </a:lnTo>
                <a:lnTo>
                  <a:pt x="64333" y="175827"/>
                </a:lnTo>
                <a:lnTo>
                  <a:pt x="64793" y="175795"/>
                </a:lnTo>
                <a:lnTo>
                  <a:pt x="66427" y="175533"/>
                </a:lnTo>
                <a:lnTo>
                  <a:pt x="67547" y="173994"/>
                </a:lnTo>
                <a:lnTo>
                  <a:pt x="66747" y="168870"/>
                </a:lnTo>
                <a:lnTo>
                  <a:pt x="65035" y="156252"/>
                </a:lnTo>
                <a:lnTo>
                  <a:pt x="61833" y="110102"/>
                </a:lnTo>
                <a:lnTo>
                  <a:pt x="61785" y="92998"/>
                </a:lnTo>
                <a:lnTo>
                  <a:pt x="62195" y="80346"/>
                </a:lnTo>
                <a:lnTo>
                  <a:pt x="62957" y="67704"/>
                </a:lnTo>
                <a:lnTo>
                  <a:pt x="63901" y="57002"/>
                </a:lnTo>
                <a:close/>
              </a:path>
              <a:path w="84455" h="175894">
                <a:moveTo>
                  <a:pt x="9476" y="19748"/>
                </a:moveTo>
                <a:lnTo>
                  <a:pt x="1130" y="20386"/>
                </a:lnTo>
                <a:lnTo>
                  <a:pt x="0" y="21454"/>
                </a:lnTo>
                <a:lnTo>
                  <a:pt x="517" y="32224"/>
                </a:lnTo>
                <a:lnTo>
                  <a:pt x="5611" y="42207"/>
                </a:lnTo>
                <a:lnTo>
                  <a:pt x="13876" y="52332"/>
                </a:lnTo>
                <a:lnTo>
                  <a:pt x="23906" y="63370"/>
                </a:lnTo>
                <a:lnTo>
                  <a:pt x="25399" y="75932"/>
                </a:lnTo>
                <a:lnTo>
                  <a:pt x="26317" y="88571"/>
                </a:lnTo>
                <a:lnTo>
                  <a:pt x="26479" y="94525"/>
                </a:lnTo>
                <a:lnTo>
                  <a:pt x="26583" y="105656"/>
                </a:lnTo>
                <a:lnTo>
                  <a:pt x="26434" y="113937"/>
                </a:lnTo>
                <a:lnTo>
                  <a:pt x="19800" y="164057"/>
                </a:lnTo>
                <a:lnTo>
                  <a:pt x="19423" y="165670"/>
                </a:lnTo>
                <a:lnTo>
                  <a:pt x="20439" y="167272"/>
                </a:lnTo>
                <a:lnTo>
                  <a:pt x="32380" y="120020"/>
                </a:lnTo>
                <a:lnTo>
                  <a:pt x="33447" y="80346"/>
                </a:lnTo>
                <a:lnTo>
                  <a:pt x="33115" y="69355"/>
                </a:lnTo>
                <a:lnTo>
                  <a:pt x="32417" y="57002"/>
                </a:lnTo>
                <a:lnTo>
                  <a:pt x="63901" y="57002"/>
                </a:lnTo>
                <a:lnTo>
                  <a:pt x="64071" y="55076"/>
                </a:lnTo>
                <a:lnTo>
                  <a:pt x="66867" y="53673"/>
                </a:lnTo>
                <a:lnTo>
                  <a:pt x="68613" y="52455"/>
                </a:lnTo>
                <a:lnTo>
                  <a:pt x="52119" y="52455"/>
                </a:lnTo>
                <a:lnTo>
                  <a:pt x="39479" y="52288"/>
                </a:lnTo>
                <a:lnTo>
                  <a:pt x="27601" y="49181"/>
                </a:lnTo>
                <a:lnTo>
                  <a:pt x="26996" y="46040"/>
                </a:lnTo>
                <a:lnTo>
                  <a:pt x="20837" y="46040"/>
                </a:lnTo>
                <a:lnTo>
                  <a:pt x="12690" y="41433"/>
                </a:lnTo>
                <a:lnTo>
                  <a:pt x="5905" y="34354"/>
                </a:lnTo>
                <a:lnTo>
                  <a:pt x="5580" y="26386"/>
                </a:lnTo>
                <a:lnTo>
                  <a:pt x="18317" y="26386"/>
                </a:lnTo>
                <a:lnTo>
                  <a:pt x="16502" y="23664"/>
                </a:lnTo>
                <a:lnTo>
                  <a:pt x="9476" y="19748"/>
                </a:lnTo>
                <a:close/>
              </a:path>
              <a:path w="84455" h="175894">
                <a:moveTo>
                  <a:pt x="77892" y="0"/>
                </a:moveTo>
                <a:lnTo>
                  <a:pt x="72940" y="62"/>
                </a:lnTo>
                <a:lnTo>
                  <a:pt x="70249" y="1277"/>
                </a:lnTo>
                <a:lnTo>
                  <a:pt x="65547" y="6355"/>
                </a:lnTo>
                <a:lnTo>
                  <a:pt x="63690" y="15951"/>
                </a:lnTo>
                <a:lnTo>
                  <a:pt x="61320" y="27663"/>
                </a:lnTo>
                <a:lnTo>
                  <a:pt x="57823" y="39802"/>
                </a:lnTo>
                <a:lnTo>
                  <a:pt x="52119" y="52455"/>
                </a:lnTo>
                <a:lnTo>
                  <a:pt x="68613" y="52455"/>
                </a:lnTo>
                <a:lnTo>
                  <a:pt x="69495" y="51841"/>
                </a:lnTo>
                <a:lnTo>
                  <a:pt x="73505" y="47808"/>
                </a:lnTo>
                <a:lnTo>
                  <a:pt x="74051" y="46878"/>
                </a:lnTo>
                <a:lnTo>
                  <a:pt x="65872" y="46878"/>
                </a:lnTo>
                <a:lnTo>
                  <a:pt x="65900" y="39741"/>
                </a:lnTo>
                <a:lnTo>
                  <a:pt x="83951" y="6010"/>
                </a:lnTo>
                <a:lnTo>
                  <a:pt x="83966" y="4952"/>
                </a:lnTo>
                <a:lnTo>
                  <a:pt x="79892" y="785"/>
                </a:lnTo>
                <a:lnTo>
                  <a:pt x="77892" y="0"/>
                </a:lnTo>
                <a:close/>
              </a:path>
              <a:path w="84455" h="175894">
                <a:moveTo>
                  <a:pt x="83951" y="6010"/>
                </a:moveTo>
                <a:lnTo>
                  <a:pt x="76332" y="6010"/>
                </a:lnTo>
                <a:lnTo>
                  <a:pt x="76772" y="6156"/>
                </a:lnTo>
                <a:lnTo>
                  <a:pt x="77871" y="7287"/>
                </a:lnTo>
                <a:lnTo>
                  <a:pt x="67704" y="45223"/>
                </a:lnTo>
                <a:lnTo>
                  <a:pt x="65872" y="46878"/>
                </a:lnTo>
                <a:lnTo>
                  <a:pt x="74051" y="46878"/>
                </a:lnTo>
                <a:lnTo>
                  <a:pt x="80029" y="36688"/>
                </a:lnTo>
                <a:lnTo>
                  <a:pt x="83039" y="23992"/>
                </a:lnTo>
                <a:lnTo>
                  <a:pt x="83837" y="11685"/>
                </a:lnTo>
                <a:lnTo>
                  <a:pt x="83951" y="6010"/>
                </a:lnTo>
                <a:close/>
              </a:path>
              <a:path w="84455" h="175894">
                <a:moveTo>
                  <a:pt x="18317" y="26386"/>
                </a:moveTo>
                <a:lnTo>
                  <a:pt x="5580" y="26386"/>
                </a:lnTo>
                <a:lnTo>
                  <a:pt x="9455" y="27046"/>
                </a:lnTo>
                <a:lnTo>
                  <a:pt x="13360" y="29747"/>
                </a:lnTo>
                <a:lnTo>
                  <a:pt x="18481" y="37412"/>
                </a:lnTo>
                <a:lnTo>
                  <a:pt x="19842" y="41705"/>
                </a:lnTo>
                <a:lnTo>
                  <a:pt x="20837" y="46040"/>
                </a:lnTo>
                <a:lnTo>
                  <a:pt x="26996" y="46040"/>
                </a:lnTo>
                <a:lnTo>
                  <a:pt x="26438" y="43140"/>
                </a:lnTo>
                <a:lnTo>
                  <a:pt x="24878" y="36229"/>
                </a:lnTo>
                <a:lnTo>
                  <a:pt x="18317" y="26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37534" y="1722600"/>
            <a:ext cx="227329" cy="328295"/>
          </a:xfrm>
          <a:custGeom>
            <a:avLst/>
            <a:gdLst/>
            <a:ahLst/>
            <a:cxnLst/>
            <a:rect l="l" t="t" r="r" b="b"/>
            <a:pathLst>
              <a:path w="227330" h="328294">
                <a:moveTo>
                  <a:pt x="118479" y="0"/>
                </a:moveTo>
                <a:lnTo>
                  <a:pt x="67622" y="10277"/>
                </a:lnTo>
                <a:lnTo>
                  <a:pt x="31224" y="35822"/>
                </a:lnTo>
                <a:lnTo>
                  <a:pt x="8811" y="68589"/>
                </a:lnTo>
                <a:lnTo>
                  <a:pt x="0" y="100482"/>
                </a:lnTo>
                <a:lnTo>
                  <a:pt x="892" y="118998"/>
                </a:lnTo>
                <a:lnTo>
                  <a:pt x="12575" y="160079"/>
                </a:lnTo>
                <a:lnTo>
                  <a:pt x="41511" y="198207"/>
                </a:lnTo>
                <a:lnTo>
                  <a:pt x="49350" y="208707"/>
                </a:lnTo>
                <a:lnTo>
                  <a:pt x="54429" y="219101"/>
                </a:lnTo>
                <a:lnTo>
                  <a:pt x="56523" y="230633"/>
                </a:lnTo>
                <a:lnTo>
                  <a:pt x="56567" y="245961"/>
                </a:lnTo>
                <a:lnTo>
                  <a:pt x="58221" y="248401"/>
                </a:lnTo>
                <a:lnTo>
                  <a:pt x="60556" y="249794"/>
                </a:lnTo>
                <a:lnTo>
                  <a:pt x="60556" y="290683"/>
                </a:lnTo>
                <a:lnTo>
                  <a:pt x="63267" y="304697"/>
                </a:lnTo>
                <a:lnTo>
                  <a:pt x="70689" y="316326"/>
                </a:lnTo>
                <a:lnTo>
                  <a:pt x="81758" y="324507"/>
                </a:lnTo>
                <a:lnTo>
                  <a:pt x="95410" y="328174"/>
                </a:lnTo>
                <a:lnTo>
                  <a:pt x="128491" y="328273"/>
                </a:lnTo>
                <a:lnTo>
                  <a:pt x="142509" y="325563"/>
                </a:lnTo>
                <a:lnTo>
                  <a:pt x="154141" y="318143"/>
                </a:lnTo>
                <a:lnTo>
                  <a:pt x="161082" y="308755"/>
                </a:lnTo>
                <a:lnTo>
                  <a:pt x="86262" y="308755"/>
                </a:lnTo>
                <a:lnTo>
                  <a:pt x="84583" y="307076"/>
                </a:lnTo>
                <a:lnTo>
                  <a:pt x="84482" y="302557"/>
                </a:lnTo>
                <a:lnTo>
                  <a:pt x="86262" y="300777"/>
                </a:lnTo>
                <a:lnTo>
                  <a:pt x="164017" y="300777"/>
                </a:lnTo>
                <a:lnTo>
                  <a:pt x="165993" y="293428"/>
                </a:lnTo>
                <a:lnTo>
                  <a:pt x="166006" y="287646"/>
                </a:lnTo>
                <a:lnTo>
                  <a:pt x="78283" y="287646"/>
                </a:lnTo>
                <a:lnTo>
                  <a:pt x="76503" y="285866"/>
                </a:lnTo>
                <a:lnTo>
                  <a:pt x="76503" y="281458"/>
                </a:lnTo>
                <a:lnTo>
                  <a:pt x="78283" y="279667"/>
                </a:lnTo>
                <a:lnTo>
                  <a:pt x="166024" y="279667"/>
                </a:lnTo>
                <a:lnTo>
                  <a:pt x="166054" y="266537"/>
                </a:lnTo>
                <a:lnTo>
                  <a:pt x="78283" y="266537"/>
                </a:lnTo>
                <a:lnTo>
                  <a:pt x="76503" y="264757"/>
                </a:lnTo>
                <a:lnTo>
                  <a:pt x="76503" y="260348"/>
                </a:lnTo>
                <a:lnTo>
                  <a:pt x="78283" y="258558"/>
                </a:lnTo>
                <a:lnTo>
                  <a:pt x="166072" y="258558"/>
                </a:lnTo>
                <a:lnTo>
                  <a:pt x="166092" y="249794"/>
                </a:lnTo>
                <a:lnTo>
                  <a:pt x="168427" y="248401"/>
                </a:lnTo>
                <a:lnTo>
                  <a:pt x="170081" y="245961"/>
                </a:lnTo>
                <a:lnTo>
                  <a:pt x="170081" y="235051"/>
                </a:lnTo>
                <a:lnTo>
                  <a:pt x="72535" y="235051"/>
                </a:lnTo>
                <a:lnTo>
                  <a:pt x="72535" y="232716"/>
                </a:lnTo>
                <a:lnTo>
                  <a:pt x="59683" y="195310"/>
                </a:lnTo>
                <a:lnTo>
                  <a:pt x="43515" y="176195"/>
                </a:lnTo>
                <a:lnTo>
                  <a:pt x="35849" y="166791"/>
                </a:lnTo>
                <a:lnTo>
                  <a:pt x="29121" y="157001"/>
                </a:lnTo>
                <a:lnTo>
                  <a:pt x="23540" y="146344"/>
                </a:lnTo>
                <a:lnTo>
                  <a:pt x="19316" y="134333"/>
                </a:lnTo>
                <a:lnTo>
                  <a:pt x="16661" y="120487"/>
                </a:lnTo>
                <a:lnTo>
                  <a:pt x="17212" y="107718"/>
                </a:lnTo>
                <a:lnTo>
                  <a:pt x="28240" y="69452"/>
                </a:lnTo>
                <a:lnTo>
                  <a:pt x="53230" y="37069"/>
                </a:lnTo>
                <a:lnTo>
                  <a:pt x="92057" y="18061"/>
                </a:lnTo>
                <a:lnTo>
                  <a:pt x="108052" y="15991"/>
                </a:lnTo>
                <a:lnTo>
                  <a:pt x="172162" y="15991"/>
                </a:lnTo>
                <a:lnTo>
                  <a:pt x="161584" y="10265"/>
                </a:lnTo>
                <a:lnTo>
                  <a:pt x="148823" y="5266"/>
                </a:lnTo>
                <a:lnTo>
                  <a:pt x="134461" y="1718"/>
                </a:lnTo>
                <a:lnTo>
                  <a:pt x="118479" y="0"/>
                </a:lnTo>
                <a:close/>
              </a:path>
              <a:path w="227330" h="328294">
                <a:moveTo>
                  <a:pt x="164017" y="300777"/>
                </a:moveTo>
                <a:lnTo>
                  <a:pt x="140386" y="300777"/>
                </a:lnTo>
                <a:lnTo>
                  <a:pt x="142166" y="302557"/>
                </a:lnTo>
                <a:lnTo>
                  <a:pt x="142065" y="307076"/>
                </a:lnTo>
                <a:lnTo>
                  <a:pt x="140386" y="308755"/>
                </a:lnTo>
                <a:lnTo>
                  <a:pt x="161082" y="308755"/>
                </a:lnTo>
                <a:lnTo>
                  <a:pt x="162323" y="307076"/>
                </a:lnTo>
                <a:lnTo>
                  <a:pt x="164017" y="300777"/>
                </a:lnTo>
                <a:close/>
              </a:path>
              <a:path w="227330" h="328294">
                <a:moveTo>
                  <a:pt x="166024" y="279667"/>
                </a:moveTo>
                <a:lnTo>
                  <a:pt x="148365" y="279667"/>
                </a:lnTo>
                <a:lnTo>
                  <a:pt x="150145" y="281458"/>
                </a:lnTo>
                <a:lnTo>
                  <a:pt x="150145" y="285866"/>
                </a:lnTo>
                <a:lnTo>
                  <a:pt x="148365" y="287646"/>
                </a:lnTo>
                <a:lnTo>
                  <a:pt x="166006" y="287646"/>
                </a:lnTo>
                <a:lnTo>
                  <a:pt x="166024" y="279667"/>
                </a:lnTo>
                <a:close/>
              </a:path>
              <a:path w="227330" h="328294">
                <a:moveTo>
                  <a:pt x="166072" y="258558"/>
                </a:moveTo>
                <a:lnTo>
                  <a:pt x="148365" y="258558"/>
                </a:lnTo>
                <a:lnTo>
                  <a:pt x="150145" y="260348"/>
                </a:lnTo>
                <a:lnTo>
                  <a:pt x="150145" y="264757"/>
                </a:lnTo>
                <a:lnTo>
                  <a:pt x="148365" y="266537"/>
                </a:lnTo>
                <a:lnTo>
                  <a:pt x="166054" y="266537"/>
                </a:lnTo>
                <a:lnTo>
                  <a:pt x="166072" y="258558"/>
                </a:lnTo>
                <a:close/>
              </a:path>
              <a:path w="227330" h="328294">
                <a:moveTo>
                  <a:pt x="172162" y="15991"/>
                </a:moveTo>
                <a:lnTo>
                  <a:pt x="108052" y="15991"/>
                </a:lnTo>
                <a:lnTo>
                  <a:pt x="126717" y="17384"/>
                </a:lnTo>
                <a:lnTo>
                  <a:pt x="143443" y="21364"/>
                </a:lnTo>
                <a:lnTo>
                  <a:pt x="182241" y="44826"/>
                </a:lnTo>
                <a:lnTo>
                  <a:pt x="204475" y="77139"/>
                </a:lnTo>
                <a:lnTo>
                  <a:pt x="210419" y="98249"/>
                </a:lnTo>
                <a:lnTo>
                  <a:pt x="209640" y="116868"/>
                </a:lnTo>
                <a:lnTo>
                  <a:pt x="198066" y="156004"/>
                </a:lnTo>
                <a:lnTo>
                  <a:pt x="179432" y="180414"/>
                </a:lnTo>
                <a:lnTo>
                  <a:pt x="171348" y="189688"/>
                </a:lnTo>
                <a:lnTo>
                  <a:pt x="163975" y="199674"/>
                </a:lnTo>
                <a:lnTo>
                  <a:pt x="158148" y="210947"/>
                </a:lnTo>
                <a:lnTo>
                  <a:pt x="154698" y="224086"/>
                </a:lnTo>
                <a:lnTo>
                  <a:pt x="154113" y="235051"/>
                </a:lnTo>
                <a:lnTo>
                  <a:pt x="170081" y="235051"/>
                </a:lnTo>
                <a:lnTo>
                  <a:pt x="170081" y="232716"/>
                </a:lnTo>
                <a:lnTo>
                  <a:pt x="172019" y="219546"/>
                </a:lnTo>
                <a:lnTo>
                  <a:pt x="177279" y="208452"/>
                </a:lnTo>
                <a:lnTo>
                  <a:pt x="185034" y="198201"/>
                </a:lnTo>
                <a:lnTo>
                  <a:pt x="193137" y="189031"/>
                </a:lnTo>
                <a:lnTo>
                  <a:pt x="200816" y="179807"/>
                </a:lnTo>
                <a:lnTo>
                  <a:pt x="223305" y="136084"/>
                </a:lnTo>
                <a:lnTo>
                  <a:pt x="226822" y="105725"/>
                </a:lnTo>
                <a:lnTo>
                  <a:pt x="225869" y="93902"/>
                </a:lnTo>
                <a:lnTo>
                  <a:pt x="212567" y="57634"/>
                </a:lnTo>
                <a:lnTo>
                  <a:pt x="182682" y="23217"/>
                </a:lnTo>
                <a:lnTo>
                  <a:pt x="172885" y="16383"/>
                </a:lnTo>
                <a:lnTo>
                  <a:pt x="172162" y="15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99948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1" y="627188"/>
                </a:lnTo>
                <a:lnTo>
                  <a:pt x="365019" y="624113"/>
                </a:lnTo>
                <a:lnTo>
                  <a:pt x="389530" y="619086"/>
                </a:lnTo>
                <a:lnTo>
                  <a:pt x="413062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29" y="15957"/>
                </a:lnTo>
                <a:lnTo>
                  <a:pt x="389530" y="9144"/>
                </a:lnTo>
                <a:lnTo>
                  <a:pt x="365019" y="4118"/>
                </a:lnTo>
                <a:lnTo>
                  <a:pt x="339861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29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2" y="612264"/>
                </a:lnTo>
                <a:lnTo>
                  <a:pt x="458366" y="593117"/>
                </a:lnTo>
                <a:lnTo>
                  <a:pt x="499542" y="567532"/>
                </a:lnTo>
                <a:lnTo>
                  <a:pt x="536144" y="536123"/>
                </a:lnTo>
                <a:lnTo>
                  <a:pt x="567565" y="499506"/>
                </a:lnTo>
                <a:lnTo>
                  <a:pt x="593138" y="458345"/>
                </a:lnTo>
                <a:lnTo>
                  <a:pt x="612212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7" y="238718"/>
                </a:lnTo>
                <a:lnTo>
                  <a:pt x="603528" y="191962"/>
                </a:lnTo>
                <a:lnTo>
                  <a:pt x="581123" y="148773"/>
                </a:lnTo>
                <a:lnTo>
                  <a:pt x="552545" y="109803"/>
                </a:lnTo>
                <a:lnTo>
                  <a:pt x="518445" y="75704"/>
                </a:lnTo>
                <a:lnTo>
                  <a:pt x="479474" y="47126"/>
                </a:lnTo>
                <a:lnTo>
                  <a:pt x="436285" y="24723"/>
                </a:lnTo>
                <a:lnTo>
                  <a:pt x="413313" y="16039"/>
                </a:lnTo>
                <a:lnTo>
                  <a:pt x="413029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40431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60" y="3581"/>
                </a:lnTo>
                <a:lnTo>
                  <a:pt x="187154" y="13949"/>
                </a:lnTo>
                <a:lnTo>
                  <a:pt x="147891" y="30542"/>
                </a:lnTo>
                <a:lnTo>
                  <a:pt x="112036" y="52795"/>
                </a:lnTo>
                <a:lnTo>
                  <a:pt x="80150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2" y="451706"/>
                </a:lnTo>
                <a:lnTo>
                  <a:pt x="95561" y="481393"/>
                </a:lnTo>
                <a:lnTo>
                  <a:pt x="129502" y="506264"/>
                </a:lnTo>
                <a:lnTo>
                  <a:pt x="167132" y="525757"/>
                </a:lnTo>
                <a:lnTo>
                  <a:pt x="207887" y="539308"/>
                </a:lnTo>
                <a:lnTo>
                  <a:pt x="251203" y="546353"/>
                </a:lnTo>
                <a:lnTo>
                  <a:pt x="273646" y="547260"/>
                </a:lnTo>
                <a:lnTo>
                  <a:pt x="296088" y="546353"/>
                </a:lnTo>
                <a:lnTo>
                  <a:pt x="339404" y="539308"/>
                </a:lnTo>
                <a:lnTo>
                  <a:pt x="380158" y="525757"/>
                </a:lnTo>
                <a:lnTo>
                  <a:pt x="417786" y="506264"/>
                </a:lnTo>
                <a:lnTo>
                  <a:pt x="451725" y="481393"/>
                </a:lnTo>
                <a:lnTo>
                  <a:pt x="481413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66586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22375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178196" y="192447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683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33985" y="190627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882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89794" y="18789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9179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45594" y="1851681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477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35176" y="1774492"/>
            <a:ext cx="314325" cy="128905"/>
          </a:xfrm>
          <a:custGeom>
            <a:avLst/>
            <a:gdLst/>
            <a:ahLst/>
            <a:cxnLst/>
            <a:rect l="l" t="t" r="r" b="b"/>
            <a:pathLst>
              <a:path w="314325" h="128905">
                <a:moveTo>
                  <a:pt x="4806" y="109891"/>
                </a:moveTo>
                <a:lnTo>
                  <a:pt x="879" y="113085"/>
                </a:lnTo>
                <a:lnTo>
                  <a:pt x="0" y="121860"/>
                </a:lnTo>
                <a:lnTo>
                  <a:pt x="3193" y="125765"/>
                </a:lnTo>
                <a:lnTo>
                  <a:pt x="11137" y="126562"/>
                </a:lnTo>
                <a:lnTo>
                  <a:pt x="24053" y="127567"/>
                </a:lnTo>
                <a:lnTo>
                  <a:pt x="36700" y="128158"/>
                </a:lnTo>
                <a:lnTo>
                  <a:pt x="49077" y="128352"/>
                </a:lnTo>
                <a:lnTo>
                  <a:pt x="68973" y="127841"/>
                </a:lnTo>
                <a:lnTo>
                  <a:pt x="124262" y="120745"/>
                </a:lnTo>
                <a:lnTo>
                  <a:pt x="156553" y="112361"/>
                </a:lnTo>
                <a:lnTo>
                  <a:pt x="53183" y="112361"/>
                </a:lnTo>
                <a:lnTo>
                  <a:pt x="31614" y="111986"/>
                </a:lnTo>
                <a:lnTo>
                  <a:pt x="9182" y="110331"/>
                </a:lnTo>
                <a:lnTo>
                  <a:pt x="4806" y="109891"/>
                </a:lnTo>
                <a:close/>
              </a:path>
              <a:path w="314325" h="128905">
                <a:moveTo>
                  <a:pt x="307215" y="0"/>
                </a:moveTo>
                <a:lnTo>
                  <a:pt x="302168" y="209"/>
                </a:lnTo>
                <a:lnTo>
                  <a:pt x="299174" y="3444"/>
                </a:lnTo>
                <a:lnTo>
                  <a:pt x="292347" y="10632"/>
                </a:lnTo>
                <a:lnTo>
                  <a:pt x="257190" y="41965"/>
                </a:lnTo>
                <a:lnTo>
                  <a:pt x="222454" y="65643"/>
                </a:lnTo>
                <a:lnTo>
                  <a:pt x="180407" y="86761"/>
                </a:lnTo>
                <a:lnTo>
                  <a:pt x="130928" y="102876"/>
                </a:lnTo>
                <a:lnTo>
                  <a:pt x="73894" y="111547"/>
                </a:lnTo>
                <a:lnTo>
                  <a:pt x="53183" y="112361"/>
                </a:lnTo>
                <a:lnTo>
                  <a:pt x="156553" y="112361"/>
                </a:lnTo>
                <a:lnTo>
                  <a:pt x="201930" y="94659"/>
                </a:lnTo>
                <a:lnTo>
                  <a:pt x="239988" y="73589"/>
                </a:lnTo>
                <a:lnTo>
                  <a:pt x="271745" y="50808"/>
                </a:lnTo>
                <a:lnTo>
                  <a:pt x="304439" y="21103"/>
                </a:lnTo>
                <a:lnTo>
                  <a:pt x="313906" y="11025"/>
                </a:lnTo>
                <a:lnTo>
                  <a:pt x="313697" y="5978"/>
                </a:lnTo>
                <a:lnTo>
                  <a:pt x="307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309005" y="1747373"/>
            <a:ext cx="59690" cy="62865"/>
          </a:xfrm>
          <a:custGeom>
            <a:avLst/>
            <a:gdLst/>
            <a:ahLst/>
            <a:cxnLst/>
            <a:rect l="l" t="t" r="r" b="b"/>
            <a:pathLst>
              <a:path w="59690" h="62864">
                <a:moveTo>
                  <a:pt x="59621" y="0"/>
                </a:moveTo>
                <a:lnTo>
                  <a:pt x="0" y="22355"/>
                </a:lnTo>
                <a:lnTo>
                  <a:pt x="49181" y="62804"/>
                </a:lnTo>
                <a:lnTo>
                  <a:pt x="59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471649" y="1785933"/>
            <a:ext cx="123229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ST</a:t>
            </a:r>
            <a:r>
              <a:rPr sz="1200" b="1" spc="10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1200" b="1" spc="10" dirty="0">
                <a:solidFill>
                  <a:srgbClr val="565655"/>
                </a:solidFill>
                <a:latin typeface="Swis721 Cn BT"/>
                <a:cs typeface="Swis721 Cn BT"/>
              </a:rPr>
              <a:t>A</a:t>
            </a: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1200" b="1" spc="30" dirty="0">
                <a:solidFill>
                  <a:srgbClr val="565655"/>
                </a:solidFill>
                <a:latin typeface="Swis721 Cn BT"/>
                <a:cs typeface="Swis721 Cn BT"/>
              </a:rPr>
              <a:t>É</a:t>
            </a:r>
            <a:r>
              <a:rPr sz="1200" b="1" spc="45" dirty="0">
                <a:solidFill>
                  <a:srgbClr val="565655"/>
                </a:solidFill>
                <a:latin typeface="Swis721 Cn BT"/>
                <a:cs typeface="Swis721 Cn BT"/>
              </a:rPr>
              <a:t>G</a:t>
            </a:r>
            <a:r>
              <a:rPr sz="1200" b="1" spc="3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1200" b="1" spc="1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endParaRPr sz="1200" dirty="0">
              <a:latin typeface="Swis721 Cn BT"/>
              <a:cs typeface="Swis721 Cn B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31725" y="307342"/>
            <a:ext cx="241492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 dirty="0">
              <a:latin typeface="Swis721 BlkCn BT"/>
              <a:cs typeface="Swis721 BlkCn B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445954" y="6159524"/>
            <a:ext cx="13612494" cy="7445375"/>
          </a:xfrm>
          <a:custGeom>
            <a:avLst/>
            <a:gdLst/>
            <a:ahLst/>
            <a:cxnLst/>
            <a:rect l="l" t="t" r="r" b="b"/>
            <a:pathLst>
              <a:path w="13612494" h="7445375">
                <a:moveTo>
                  <a:pt x="0" y="7444799"/>
                </a:moveTo>
                <a:lnTo>
                  <a:pt x="13612150" y="7444799"/>
                </a:lnTo>
                <a:lnTo>
                  <a:pt x="13612150" y="0"/>
                </a:lnTo>
                <a:lnTo>
                  <a:pt x="0" y="0"/>
                </a:lnTo>
                <a:lnTo>
                  <a:pt x="0" y="74447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23898" y="4425093"/>
            <a:ext cx="266700" cy="339090"/>
          </a:xfrm>
          <a:custGeom>
            <a:avLst/>
            <a:gdLst/>
            <a:ahLst/>
            <a:cxnLst/>
            <a:rect l="l" t="t" r="r" b="b"/>
            <a:pathLst>
              <a:path w="266700" h="339089">
                <a:moveTo>
                  <a:pt x="254442" y="257132"/>
                </a:moveTo>
                <a:lnTo>
                  <a:pt x="230800" y="293458"/>
                </a:lnTo>
                <a:lnTo>
                  <a:pt x="188381" y="318427"/>
                </a:lnTo>
                <a:lnTo>
                  <a:pt x="173720" y="317917"/>
                </a:lnTo>
                <a:lnTo>
                  <a:pt x="136057" y="307480"/>
                </a:lnTo>
                <a:lnTo>
                  <a:pt x="100205" y="273001"/>
                </a:lnTo>
                <a:lnTo>
                  <a:pt x="83732" y="231926"/>
                </a:lnTo>
                <a:lnTo>
                  <a:pt x="80171" y="215367"/>
                </a:lnTo>
                <a:lnTo>
                  <a:pt x="223553" y="201113"/>
                </a:lnTo>
                <a:lnTo>
                  <a:pt x="223553" y="182266"/>
                </a:lnTo>
                <a:lnTo>
                  <a:pt x="76437" y="182266"/>
                </a:lnTo>
                <a:lnTo>
                  <a:pt x="76074" y="170330"/>
                </a:lnTo>
                <a:lnTo>
                  <a:pt x="76123" y="157458"/>
                </a:lnTo>
                <a:lnTo>
                  <a:pt x="223553" y="147188"/>
                </a:lnTo>
                <a:lnTo>
                  <a:pt x="223553" y="128341"/>
                </a:lnTo>
                <a:lnTo>
                  <a:pt x="79055" y="128341"/>
                </a:lnTo>
                <a:lnTo>
                  <a:pt x="82037" y="111535"/>
                </a:lnTo>
                <a:lnTo>
                  <a:pt x="97368" y="68088"/>
                </a:lnTo>
                <a:lnTo>
                  <a:pt x="121851" y="36786"/>
                </a:lnTo>
                <a:lnTo>
                  <a:pt x="167790" y="17698"/>
                </a:lnTo>
                <a:lnTo>
                  <a:pt x="185470" y="18534"/>
                </a:lnTo>
                <a:lnTo>
                  <a:pt x="222880" y="32629"/>
                </a:lnTo>
                <a:lnTo>
                  <a:pt x="248582" y="78535"/>
                </a:lnTo>
                <a:lnTo>
                  <a:pt x="263342" y="77557"/>
                </a:lnTo>
                <a:lnTo>
                  <a:pt x="261850" y="65319"/>
                </a:lnTo>
                <a:lnTo>
                  <a:pt x="260337" y="52234"/>
                </a:lnTo>
                <a:lnTo>
                  <a:pt x="258781" y="38922"/>
                </a:lnTo>
                <a:lnTo>
                  <a:pt x="226734" y="4216"/>
                </a:lnTo>
                <a:lnTo>
                  <a:pt x="197187" y="0"/>
                </a:lnTo>
                <a:lnTo>
                  <a:pt x="180819" y="436"/>
                </a:lnTo>
                <a:lnTo>
                  <a:pt x="136489" y="7824"/>
                </a:lnTo>
                <a:lnTo>
                  <a:pt x="99427" y="23969"/>
                </a:lnTo>
                <a:lnTo>
                  <a:pt x="69769" y="48406"/>
                </a:lnTo>
                <a:lnTo>
                  <a:pt x="47654" y="80669"/>
                </a:lnTo>
                <a:lnTo>
                  <a:pt x="33219" y="120294"/>
                </a:lnTo>
                <a:lnTo>
                  <a:pt x="0" y="128341"/>
                </a:lnTo>
                <a:lnTo>
                  <a:pt x="0" y="147188"/>
                </a:lnTo>
                <a:lnTo>
                  <a:pt x="28794" y="147188"/>
                </a:lnTo>
                <a:lnTo>
                  <a:pt x="27734" y="160343"/>
                </a:lnTo>
                <a:lnTo>
                  <a:pt x="27118" y="173475"/>
                </a:lnTo>
                <a:lnTo>
                  <a:pt x="0" y="182266"/>
                </a:lnTo>
                <a:lnTo>
                  <a:pt x="0" y="201113"/>
                </a:lnTo>
                <a:lnTo>
                  <a:pt x="28794" y="201113"/>
                </a:lnTo>
                <a:lnTo>
                  <a:pt x="31057" y="215981"/>
                </a:lnTo>
                <a:lnTo>
                  <a:pt x="34242" y="230303"/>
                </a:lnTo>
                <a:lnTo>
                  <a:pt x="49351" y="269365"/>
                </a:lnTo>
                <a:lnTo>
                  <a:pt x="72844" y="301275"/>
                </a:lnTo>
                <a:lnTo>
                  <a:pt x="104788" y="324363"/>
                </a:lnTo>
                <a:lnTo>
                  <a:pt x="145249" y="336958"/>
                </a:lnTo>
                <a:lnTo>
                  <a:pt x="160639" y="338536"/>
                </a:lnTo>
                <a:lnTo>
                  <a:pt x="177549" y="338145"/>
                </a:lnTo>
                <a:lnTo>
                  <a:pt x="220710" y="332746"/>
                </a:lnTo>
                <a:lnTo>
                  <a:pt x="252015" y="307398"/>
                </a:lnTo>
                <a:lnTo>
                  <a:pt x="266086" y="269364"/>
                </a:lnTo>
                <a:lnTo>
                  <a:pt x="254442" y="257132"/>
                </a:lnTo>
                <a:close/>
              </a:path>
            </a:pathLst>
          </a:custGeom>
          <a:ln w="20941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96160" y="3921251"/>
            <a:ext cx="426009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00"/>
              </a:lnSpc>
            </a:pP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2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3300" b="1" spc="-3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3300" b="1" spc="-5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spc="-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6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endParaRPr sz="3300" dirty="0">
              <a:latin typeface="Swis721 Cn BT"/>
              <a:cs typeface="Swis721 Cn BT"/>
            </a:endParaRPr>
          </a:p>
          <a:p>
            <a:pPr marL="12700">
              <a:lnSpc>
                <a:spcPts val="4460"/>
              </a:lnSpc>
            </a:pPr>
            <a:r>
              <a:rPr sz="4100" b="1" spc="-210" dirty="0" smtClean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lang="fr-LU" sz="4100" b="1" spc="45" dirty="0" smtClean="0">
                <a:solidFill>
                  <a:srgbClr val="B80A29"/>
                </a:solidFill>
                <a:latin typeface="Swis721 Cn BT"/>
                <a:cs typeface="Swis721 Cn BT"/>
              </a:rPr>
              <a:t>71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r>
              <a:rPr sz="4100" b="1" spc="-15" dirty="0" smtClean="0">
                <a:solidFill>
                  <a:srgbClr val="B80A29"/>
                </a:solidFill>
                <a:latin typeface="Swis721 Cn BT"/>
                <a:cs typeface="Swis721 Cn BT"/>
              </a:rPr>
              <a:t>M</a:t>
            </a:r>
            <a:r>
              <a:rPr lang="lb-LU" sz="4100" b="1" spc="-15" dirty="0" smtClean="0">
                <a:solidFill>
                  <a:srgbClr val="B80A29"/>
                </a:solidFill>
                <a:latin typeface="Swis721 Cn BT"/>
                <a:cs typeface="Swis721 Cn BT"/>
              </a:rPr>
              <a:t>IO</a:t>
            </a:r>
            <a:endParaRPr sz="4100" dirty="0">
              <a:latin typeface="Minion Pro"/>
              <a:cs typeface="Minion Pr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66478" y="1738715"/>
            <a:ext cx="4483912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360"/>
              </a:lnSpc>
            </a:pPr>
            <a:r>
              <a:rPr spc="-5" dirty="0"/>
              <a:t>G</a:t>
            </a:r>
            <a:r>
              <a:rPr spc="-15" dirty="0"/>
              <a:t>AR</a:t>
            </a:r>
            <a:r>
              <a:rPr spc="-5" dirty="0"/>
              <a:t>E </a:t>
            </a:r>
            <a:r>
              <a:rPr spc="-95" dirty="0"/>
              <a:t>D</a:t>
            </a:r>
            <a:r>
              <a:rPr spc="-5" dirty="0"/>
              <a:t>E </a:t>
            </a:r>
            <a:r>
              <a:rPr spc="-95" dirty="0"/>
              <a:t>L</a:t>
            </a:r>
            <a:r>
              <a:rPr spc="-40" dirty="0"/>
              <a:t>U</a:t>
            </a:r>
            <a:r>
              <a:rPr spc="-15" dirty="0"/>
              <a:t>X</a:t>
            </a:r>
            <a:r>
              <a:rPr spc="-95" dirty="0"/>
              <a:t>E</a:t>
            </a:r>
            <a:r>
              <a:rPr spc="-105" dirty="0"/>
              <a:t>M</a:t>
            </a:r>
            <a:r>
              <a:rPr spc="-85" dirty="0"/>
              <a:t>B</a:t>
            </a:r>
            <a:r>
              <a:rPr spc="-105" dirty="0"/>
              <a:t>OU</a:t>
            </a:r>
            <a:r>
              <a:rPr spc="-85" dirty="0"/>
              <a:t>R</a:t>
            </a:r>
            <a:r>
              <a:rPr spc="-5" dirty="0"/>
              <a:t>G</a:t>
            </a:r>
          </a:p>
        </p:txBody>
      </p:sp>
      <p:sp>
        <p:nvSpPr>
          <p:cNvPr id="39" name="object 39"/>
          <p:cNvSpPr/>
          <p:nvPr/>
        </p:nvSpPr>
        <p:spPr>
          <a:xfrm>
            <a:off x="1308859" y="5506427"/>
            <a:ext cx="2524760" cy="3603625"/>
          </a:xfrm>
          <a:custGeom>
            <a:avLst/>
            <a:gdLst/>
            <a:ahLst/>
            <a:cxnLst/>
            <a:rect l="l" t="t" r="r" b="b"/>
            <a:pathLst>
              <a:path w="2524760" h="3603625">
                <a:moveTo>
                  <a:pt x="990021" y="3566090"/>
                </a:moveTo>
                <a:lnTo>
                  <a:pt x="830037" y="3566090"/>
                </a:lnTo>
                <a:lnTo>
                  <a:pt x="972200" y="3603628"/>
                </a:lnTo>
                <a:lnTo>
                  <a:pt x="990021" y="3566090"/>
                </a:lnTo>
                <a:close/>
              </a:path>
              <a:path w="2524760" h="3603625">
                <a:moveTo>
                  <a:pt x="1336914" y="3348128"/>
                </a:moveTo>
                <a:lnTo>
                  <a:pt x="566830" y="3348128"/>
                </a:lnTo>
                <a:lnTo>
                  <a:pt x="739631" y="3396273"/>
                </a:lnTo>
                <a:lnTo>
                  <a:pt x="746982" y="3585733"/>
                </a:lnTo>
                <a:lnTo>
                  <a:pt x="830037" y="3566090"/>
                </a:lnTo>
                <a:lnTo>
                  <a:pt x="990021" y="3566090"/>
                </a:lnTo>
                <a:lnTo>
                  <a:pt x="1005047" y="3534436"/>
                </a:lnTo>
                <a:lnTo>
                  <a:pt x="1160719" y="3534436"/>
                </a:lnTo>
                <a:lnTo>
                  <a:pt x="1158498" y="3508866"/>
                </a:lnTo>
                <a:lnTo>
                  <a:pt x="1228852" y="3485810"/>
                </a:lnTo>
                <a:lnTo>
                  <a:pt x="1228496" y="3431874"/>
                </a:lnTo>
                <a:lnTo>
                  <a:pt x="1357225" y="3375331"/>
                </a:lnTo>
                <a:lnTo>
                  <a:pt x="1336914" y="3348128"/>
                </a:lnTo>
                <a:close/>
              </a:path>
              <a:path w="2524760" h="3603625">
                <a:moveTo>
                  <a:pt x="1160719" y="3534436"/>
                </a:moveTo>
                <a:lnTo>
                  <a:pt x="1005047" y="3534436"/>
                </a:lnTo>
                <a:lnTo>
                  <a:pt x="1163943" y="3571545"/>
                </a:lnTo>
                <a:lnTo>
                  <a:pt x="1160719" y="3534436"/>
                </a:lnTo>
                <a:close/>
              </a:path>
              <a:path w="2524760" h="3603625">
                <a:moveTo>
                  <a:pt x="2004205" y="3307239"/>
                </a:moveTo>
                <a:lnTo>
                  <a:pt x="1565941" y="3307239"/>
                </a:lnTo>
                <a:lnTo>
                  <a:pt x="1704178" y="3331971"/>
                </a:lnTo>
                <a:lnTo>
                  <a:pt x="1776835" y="3451905"/>
                </a:lnTo>
                <a:lnTo>
                  <a:pt x="2020577" y="3543002"/>
                </a:lnTo>
                <a:lnTo>
                  <a:pt x="2014860" y="3352756"/>
                </a:lnTo>
                <a:lnTo>
                  <a:pt x="2004205" y="3307239"/>
                </a:lnTo>
                <a:close/>
              </a:path>
              <a:path w="2524760" h="3603625">
                <a:moveTo>
                  <a:pt x="2038399" y="2917607"/>
                </a:moveTo>
                <a:lnTo>
                  <a:pt x="420479" y="2917607"/>
                </a:lnTo>
                <a:lnTo>
                  <a:pt x="336837" y="3068346"/>
                </a:lnTo>
                <a:lnTo>
                  <a:pt x="219145" y="3150773"/>
                </a:lnTo>
                <a:lnTo>
                  <a:pt x="330869" y="3187787"/>
                </a:lnTo>
                <a:lnTo>
                  <a:pt x="300451" y="3228697"/>
                </a:lnTo>
                <a:lnTo>
                  <a:pt x="405683" y="3352212"/>
                </a:lnTo>
                <a:lnTo>
                  <a:pt x="566830" y="3348128"/>
                </a:lnTo>
                <a:lnTo>
                  <a:pt x="1336914" y="3348128"/>
                </a:lnTo>
                <a:lnTo>
                  <a:pt x="1332200" y="3341814"/>
                </a:lnTo>
                <a:lnTo>
                  <a:pt x="1565941" y="3307239"/>
                </a:lnTo>
                <a:lnTo>
                  <a:pt x="2004205" y="3307239"/>
                </a:lnTo>
                <a:lnTo>
                  <a:pt x="1982662" y="3215211"/>
                </a:lnTo>
                <a:lnTo>
                  <a:pt x="2060272" y="3081194"/>
                </a:lnTo>
                <a:lnTo>
                  <a:pt x="1980892" y="2996547"/>
                </a:lnTo>
                <a:lnTo>
                  <a:pt x="2056618" y="2974328"/>
                </a:lnTo>
                <a:lnTo>
                  <a:pt x="2038399" y="2917607"/>
                </a:lnTo>
                <a:close/>
              </a:path>
              <a:path w="2524760" h="3603625">
                <a:moveTo>
                  <a:pt x="2480345" y="2243167"/>
                </a:moveTo>
                <a:lnTo>
                  <a:pt x="395495" y="2243167"/>
                </a:lnTo>
                <a:lnTo>
                  <a:pt x="468708" y="2323384"/>
                </a:lnTo>
                <a:lnTo>
                  <a:pt x="403977" y="2405141"/>
                </a:lnTo>
                <a:lnTo>
                  <a:pt x="394134" y="2468218"/>
                </a:lnTo>
                <a:lnTo>
                  <a:pt x="556087" y="2548623"/>
                </a:lnTo>
                <a:lnTo>
                  <a:pt x="526214" y="2675457"/>
                </a:lnTo>
                <a:lnTo>
                  <a:pt x="460352" y="2695143"/>
                </a:lnTo>
                <a:lnTo>
                  <a:pt x="344869" y="2873587"/>
                </a:lnTo>
                <a:lnTo>
                  <a:pt x="358355" y="2926790"/>
                </a:lnTo>
                <a:lnTo>
                  <a:pt x="420479" y="2917607"/>
                </a:lnTo>
                <a:lnTo>
                  <a:pt x="2038399" y="2917607"/>
                </a:lnTo>
                <a:lnTo>
                  <a:pt x="2034712" y="2906131"/>
                </a:lnTo>
                <a:lnTo>
                  <a:pt x="2143097" y="2836395"/>
                </a:lnTo>
                <a:lnTo>
                  <a:pt x="2243481" y="2577115"/>
                </a:lnTo>
                <a:lnTo>
                  <a:pt x="2182980" y="2548623"/>
                </a:lnTo>
                <a:lnTo>
                  <a:pt x="2300244" y="2417245"/>
                </a:lnTo>
                <a:lnTo>
                  <a:pt x="2482803" y="2246067"/>
                </a:lnTo>
                <a:lnTo>
                  <a:pt x="2480345" y="2243167"/>
                </a:lnTo>
                <a:close/>
              </a:path>
              <a:path w="2524760" h="3603625">
                <a:moveTo>
                  <a:pt x="2501642" y="1906381"/>
                </a:moveTo>
                <a:lnTo>
                  <a:pt x="156633" y="1906381"/>
                </a:lnTo>
                <a:lnTo>
                  <a:pt x="290294" y="2126291"/>
                </a:lnTo>
                <a:lnTo>
                  <a:pt x="280242" y="2256528"/>
                </a:lnTo>
                <a:lnTo>
                  <a:pt x="395495" y="2243167"/>
                </a:lnTo>
                <a:lnTo>
                  <a:pt x="2480345" y="2243167"/>
                </a:lnTo>
                <a:lnTo>
                  <a:pt x="2435486" y="2190236"/>
                </a:lnTo>
                <a:lnTo>
                  <a:pt x="2432030" y="2113265"/>
                </a:lnTo>
                <a:lnTo>
                  <a:pt x="2501642" y="1906381"/>
                </a:lnTo>
                <a:close/>
              </a:path>
              <a:path w="2524760" h="3603625">
                <a:moveTo>
                  <a:pt x="920621" y="0"/>
                </a:moveTo>
                <a:lnTo>
                  <a:pt x="722815" y="49045"/>
                </a:lnTo>
                <a:lnTo>
                  <a:pt x="708679" y="249584"/>
                </a:lnTo>
                <a:lnTo>
                  <a:pt x="507775" y="344293"/>
                </a:lnTo>
                <a:lnTo>
                  <a:pt x="472153" y="513963"/>
                </a:lnTo>
                <a:lnTo>
                  <a:pt x="376674" y="612941"/>
                </a:lnTo>
                <a:lnTo>
                  <a:pt x="383277" y="617431"/>
                </a:lnTo>
                <a:lnTo>
                  <a:pt x="422648" y="645752"/>
                </a:lnTo>
                <a:lnTo>
                  <a:pt x="441651" y="664834"/>
                </a:lnTo>
                <a:lnTo>
                  <a:pt x="441304" y="668529"/>
                </a:lnTo>
                <a:lnTo>
                  <a:pt x="419165" y="708443"/>
                </a:lnTo>
                <a:lnTo>
                  <a:pt x="389747" y="754825"/>
                </a:lnTo>
                <a:lnTo>
                  <a:pt x="268829" y="828917"/>
                </a:lnTo>
                <a:lnTo>
                  <a:pt x="277949" y="917406"/>
                </a:lnTo>
                <a:lnTo>
                  <a:pt x="322576" y="984074"/>
                </a:lnTo>
                <a:lnTo>
                  <a:pt x="159565" y="1078783"/>
                </a:lnTo>
                <a:lnTo>
                  <a:pt x="116739" y="1198602"/>
                </a:lnTo>
                <a:lnTo>
                  <a:pt x="69945" y="1317017"/>
                </a:lnTo>
                <a:lnTo>
                  <a:pt x="0" y="1407957"/>
                </a:lnTo>
                <a:lnTo>
                  <a:pt x="134781" y="1483221"/>
                </a:lnTo>
                <a:lnTo>
                  <a:pt x="23287" y="1699560"/>
                </a:lnTo>
                <a:lnTo>
                  <a:pt x="57275" y="1924402"/>
                </a:lnTo>
                <a:lnTo>
                  <a:pt x="156633" y="1906381"/>
                </a:lnTo>
                <a:lnTo>
                  <a:pt x="2501642" y="1906381"/>
                </a:lnTo>
                <a:lnTo>
                  <a:pt x="2520826" y="1849367"/>
                </a:lnTo>
                <a:lnTo>
                  <a:pt x="2455904" y="1849367"/>
                </a:lnTo>
                <a:lnTo>
                  <a:pt x="2407445" y="1815002"/>
                </a:lnTo>
                <a:lnTo>
                  <a:pt x="2270538" y="1815002"/>
                </a:lnTo>
                <a:lnTo>
                  <a:pt x="2136500" y="1782762"/>
                </a:lnTo>
                <a:lnTo>
                  <a:pt x="2052116" y="1688807"/>
                </a:lnTo>
                <a:lnTo>
                  <a:pt x="1865283" y="1688807"/>
                </a:lnTo>
                <a:lnTo>
                  <a:pt x="1858173" y="1574192"/>
                </a:lnTo>
                <a:lnTo>
                  <a:pt x="1635929" y="1454531"/>
                </a:lnTo>
                <a:lnTo>
                  <a:pt x="1559858" y="1249742"/>
                </a:lnTo>
                <a:lnTo>
                  <a:pt x="1480483" y="1104081"/>
                </a:lnTo>
                <a:lnTo>
                  <a:pt x="1390900" y="1104081"/>
                </a:lnTo>
                <a:lnTo>
                  <a:pt x="1212025" y="615185"/>
                </a:lnTo>
                <a:lnTo>
                  <a:pt x="1272474" y="260232"/>
                </a:lnTo>
                <a:lnTo>
                  <a:pt x="1200068" y="226631"/>
                </a:lnTo>
                <a:lnTo>
                  <a:pt x="1209218" y="155293"/>
                </a:lnTo>
                <a:lnTo>
                  <a:pt x="1046146" y="155293"/>
                </a:lnTo>
                <a:lnTo>
                  <a:pt x="946390" y="95452"/>
                </a:lnTo>
                <a:lnTo>
                  <a:pt x="920621" y="0"/>
                </a:lnTo>
                <a:close/>
              </a:path>
              <a:path w="2524760" h="3603625">
                <a:moveTo>
                  <a:pt x="2524258" y="1839169"/>
                </a:moveTo>
                <a:lnTo>
                  <a:pt x="2455904" y="1849367"/>
                </a:lnTo>
                <a:lnTo>
                  <a:pt x="2520826" y="1849367"/>
                </a:lnTo>
                <a:lnTo>
                  <a:pt x="2524258" y="1839169"/>
                </a:lnTo>
                <a:close/>
              </a:path>
              <a:path w="2524760" h="3603625">
                <a:moveTo>
                  <a:pt x="2334536" y="1763297"/>
                </a:moveTo>
                <a:lnTo>
                  <a:pt x="2270538" y="1815002"/>
                </a:lnTo>
                <a:lnTo>
                  <a:pt x="2407445" y="1815002"/>
                </a:lnTo>
                <a:lnTo>
                  <a:pt x="2334536" y="1763297"/>
                </a:lnTo>
                <a:close/>
              </a:path>
              <a:path w="2524760" h="3603625">
                <a:moveTo>
                  <a:pt x="1919847" y="1633060"/>
                </a:moveTo>
                <a:lnTo>
                  <a:pt x="1865283" y="1688807"/>
                </a:lnTo>
                <a:lnTo>
                  <a:pt x="2052116" y="1688807"/>
                </a:lnTo>
                <a:lnTo>
                  <a:pt x="2009478" y="1641332"/>
                </a:lnTo>
                <a:lnTo>
                  <a:pt x="1919847" y="1633060"/>
                </a:lnTo>
                <a:close/>
              </a:path>
              <a:path w="2524760" h="3603625">
                <a:moveTo>
                  <a:pt x="1452866" y="1053402"/>
                </a:moveTo>
                <a:lnTo>
                  <a:pt x="1390900" y="1104081"/>
                </a:lnTo>
                <a:lnTo>
                  <a:pt x="1480483" y="1104081"/>
                </a:lnTo>
                <a:lnTo>
                  <a:pt x="1452866" y="1053402"/>
                </a:lnTo>
                <a:close/>
              </a:path>
              <a:path w="2524760" h="3603625">
                <a:moveTo>
                  <a:pt x="1091977" y="58249"/>
                </a:moveTo>
                <a:lnTo>
                  <a:pt x="1046146" y="155293"/>
                </a:lnTo>
                <a:lnTo>
                  <a:pt x="1209218" y="155293"/>
                </a:lnTo>
                <a:lnTo>
                  <a:pt x="1216989" y="94709"/>
                </a:lnTo>
                <a:lnTo>
                  <a:pt x="1091977" y="5824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105361" y="0"/>
                </a:moveTo>
                <a:lnTo>
                  <a:pt x="64223" y="9412"/>
                </a:lnTo>
                <a:lnTo>
                  <a:pt x="30741" y="33082"/>
                </a:lnTo>
                <a:lnTo>
                  <a:pt x="8229" y="67902"/>
                </a:lnTo>
                <a:lnTo>
                  <a:pt x="0" y="110766"/>
                </a:lnTo>
                <a:lnTo>
                  <a:pt x="1262" y="125225"/>
                </a:lnTo>
                <a:lnTo>
                  <a:pt x="15574" y="164474"/>
                </a:lnTo>
                <a:lnTo>
                  <a:pt x="43149" y="194923"/>
                </a:lnTo>
                <a:lnTo>
                  <a:pt x="80739" y="213211"/>
                </a:lnTo>
                <a:lnTo>
                  <a:pt x="109759" y="216988"/>
                </a:lnTo>
                <a:lnTo>
                  <a:pt x="124339" y="215849"/>
                </a:lnTo>
                <a:lnTo>
                  <a:pt x="163951" y="201783"/>
                </a:lnTo>
                <a:lnTo>
                  <a:pt x="194711" y="174405"/>
                </a:lnTo>
                <a:lnTo>
                  <a:pt x="213203" y="137132"/>
                </a:lnTo>
                <a:lnTo>
                  <a:pt x="217027" y="108475"/>
                </a:lnTo>
                <a:lnTo>
                  <a:pt x="216960" y="104632"/>
                </a:lnTo>
                <a:lnTo>
                  <a:pt x="207349" y="63743"/>
                </a:lnTo>
                <a:lnTo>
                  <a:pt x="183549" y="30491"/>
                </a:lnTo>
                <a:lnTo>
                  <a:pt x="148555" y="8152"/>
                </a:lnTo>
                <a:lnTo>
                  <a:pt x="10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217027" y="108475"/>
                </a:moveTo>
                <a:lnTo>
                  <a:pt x="208613" y="150445"/>
                </a:lnTo>
                <a:lnTo>
                  <a:pt x="185652" y="184799"/>
                </a:lnTo>
                <a:lnTo>
                  <a:pt x="151562" y="208119"/>
                </a:lnTo>
                <a:lnTo>
                  <a:pt x="109759" y="216988"/>
                </a:lnTo>
                <a:lnTo>
                  <a:pt x="94933" y="216024"/>
                </a:lnTo>
                <a:lnTo>
                  <a:pt x="54727" y="202536"/>
                </a:lnTo>
                <a:lnTo>
                  <a:pt x="23453" y="175768"/>
                </a:lnTo>
                <a:lnTo>
                  <a:pt x="4358" y="139078"/>
                </a:lnTo>
                <a:lnTo>
                  <a:pt x="0" y="110766"/>
                </a:lnTo>
                <a:lnTo>
                  <a:pt x="951" y="95776"/>
                </a:lnTo>
                <a:lnTo>
                  <a:pt x="14309" y="55248"/>
                </a:lnTo>
                <a:lnTo>
                  <a:pt x="40847" y="23800"/>
                </a:lnTo>
                <a:lnTo>
                  <a:pt x="77249" y="4537"/>
                </a:lnTo>
                <a:lnTo>
                  <a:pt x="105361" y="0"/>
                </a:lnTo>
                <a:lnTo>
                  <a:pt x="120485" y="938"/>
                </a:lnTo>
                <a:lnTo>
                  <a:pt x="161278" y="14184"/>
                </a:lnTo>
                <a:lnTo>
                  <a:pt x="192874" y="40524"/>
                </a:lnTo>
                <a:lnTo>
                  <a:pt x="212277" y="76686"/>
                </a:lnTo>
                <a:lnTo>
                  <a:pt x="217027" y="108475"/>
                </a:lnTo>
                <a:close/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89332" y="8127293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30"/>
                </a:moveTo>
                <a:lnTo>
                  <a:pt x="684188" y="195983"/>
                </a:lnTo>
                <a:lnTo>
                  <a:pt x="676146" y="193543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2"/>
                </a:lnTo>
                <a:lnTo>
                  <a:pt x="467839" y="99850"/>
                </a:lnTo>
                <a:lnTo>
                  <a:pt x="457656" y="91668"/>
                </a:lnTo>
                <a:lnTo>
                  <a:pt x="446443" y="85181"/>
                </a:lnTo>
                <a:lnTo>
                  <a:pt x="434410" y="80472"/>
                </a:lnTo>
                <a:lnTo>
                  <a:pt x="421767" y="77625"/>
                </a:lnTo>
                <a:lnTo>
                  <a:pt x="305100" y="76720"/>
                </a:lnTo>
                <a:lnTo>
                  <a:pt x="298147" y="76720"/>
                </a:lnTo>
                <a:lnTo>
                  <a:pt x="291226" y="75872"/>
                </a:lnTo>
                <a:lnTo>
                  <a:pt x="284483" y="74196"/>
                </a:lnTo>
                <a:lnTo>
                  <a:pt x="149042" y="40532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83792" y="8607799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87"/>
                </a:moveTo>
                <a:lnTo>
                  <a:pt x="519827" y="217082"/>
                </a:lnTo>
                <a:lnTo>
                  <a:pt x="516895" y="218098"/>
                </a:lnTo>
                <a:lnTo>
                  <a:pt x="513785" y="218548"/>
                </a:lnTo>
                <a:lnTo>
                  <a:pt x="510686" y="218391"/>
                </a:lnTo>
                <a:lnTo>
                  <a:pt x="388763" y="212213"/>
                </a:lnTo>
                <a:lnTo>
                  <a:pt x="382962" y="211920"/>
                </a:lnTo>
                <a:lnTo>
                  <a:pt x="377245" y="213731"/>
                </a:lnTo>
                <a:lnTo>
                  <a:pt x="372669" y="217312"/>
                </a:lnTo>
                <a:lnTo>
                  <a:pt x="304744" y="270494"/>
                </a:lnTo>
                <a:lnTo>
                  <a:pt x="298671" y="275248"/>
                </a:lnTo>
                <a:lnTo>
                  <a:pt x="156016" y="238683"/>
                </a:lnTo>
                <a:lnTo>
                  <a:pt x="139238" y="221556"/>
                </a:lnTo>
                <a:lnTo>
                  <a:pt x="139927" y="204067"/>
                </a:lnTo>
                <a:lnTo>
                  <a:pt x="136578" y="191212"/>
                </a:lnTo>
                <a:lnTo>
                  <a:pt x="129864" y="182835"/>
                </a:lnTo>
                <a:lnTo>
                  <a:pt x="76196" y="168675"/>
                </a:lnTo>
                <a:lnTo>
                  <a:pt x="69212" y="167083"/>
                </a:lnTo>
                <a:lnTo>
                  <a:pt x="61872" y="168685"/>
                </a:lnTo>
                <a:lnTo>
                  <a:pt x="56186" y="173041"/>
                </a:lnTo>
                <a:lnTo>
                  <a:pt x="40260" y="185229"/>
                </a:lnTo>
                <a:lnTo>
                  <a:pt x="29188" y="189982"/>
                </a:lnTo>
                <a:lnTo>
                  <a:pt x="17963" y="188963"/>
                </a:lnTo>
                <a:lnTo>
                  <a:pt x="8456" y="183083"/>
                </a:lnTo>
                <a:lnTo>
                  <a:pt x="2537" y="173253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3781" y="8369262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68"/>
                </a:lnTo>
                <a:lnTo>
                  <a:pt x="782722" y="62058"/>
                </a:lnTo>
                <a:lnTo>
                  <a:pt x="771074" y="67234"/>
                </a:lnTo>
                <a:lnTo>
                  <a:pt x="667906" y="131273"/>
                </a:lnTo>
                <a:lnTo>
                  <a:pt x="656508" y="137230"/>
                </a:lnTo>
                <a:lnTo>
                  <a:pt x="644395" y="141396"/>
                </a:lnTo>
                <a:lnTo>
                  <a:pt x="631779" y="143707"/>
                </a:lnTo>
                <a:lnTo>
                  <a:pt x="499000" y="147063"/>
                </a:lnTo>
                <a:lnTo>
                  <a:pt x="486061" y="148351"/>
                </a:lnTo>
                <a:lnTo>
                  <a:pt x="473558" y="151555"/>
                </a:lnTo>
                <a:lnTo>
                  <a:pt x="461699" y="156595"/>
                </a:lnTo>
                <a:lnTo>
                  <a:pt x="450690" y="163389"/>
                </a:lnTo>
                <a:lnTo>
                  <a:pt x="411191" y="197313"/>
                </a:lnTo>
                <a:lnTo>
                  <a:pt x="400816" y="205035"/>
                </a:lnTo>
                <a:lnTo>
                  <a:pt x="389466" y="211074"/>
                </a:lnTo>
                <a:lnTo>
                  <a:pt x="377343" y="215342"/>
                </a:lnTo>
                <a:lnTo>
                  <a:pt x="364650" y="217754"/>
                </a:lnTo>
                <a:lnTo>
                  <a:pt x="167733" y="236652"/>
                </a:lnTo>
                <a:lnTo>
                  <a:pt x="155169" y="238814"/>
                </a:lnTo>
                <a:lnTo>
                  <a:pt x="143073" y="242818"/>
                </a:lnTo>
                <a:lnTo>
                  <a:pt x="80908" y="271174"/>
                </a:lnTo>
                <a:lnTo>
                  <a:pt x="0" y="30815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75670" y="8819311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55"/>
                </a:lnTo>
                <a:lnTo>
                  <a:pt x="29077" y="101726"/>
                </a:lnTo>
                <a:lnTo>
                  <a:pt x="11193" y="238600"/>
                </a:lnTo>
                <a:lnTo>
                  <a:pt x="0" y="341329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68643" y="8364362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23" y="95504"/>
                </a:lnTo>
                <a:lnTo>
                  <a:pt x="105471" y="108431"/>
                </a:lnTo>
                <a:lnTo>
                  <a:pt x="107000" y="122264"/>
                </a:lnTo>
                <a:lnTo>
                  <a:pt x="110547" y="135583"/>
                </a:lnTo>
                <a:lnTo>
                  <a:pt x="116550" y="146969"/>
                </a:lnTo>
                <a:lnTo>
                  <a:pt x="125445" y="155000"/>
                </a:lnTo>
                <a:lnTo>
                  <a:pt x="135776" y="161303"/>
                </a:lnTo>
                <a:lnTo>
                  <a:pt x="143483" y="167782"/>
                </a:lnTo>
                <a:lnTo>
                  <a:pt x="148191" y="175050"/>
                </a:lnTo>
                <a:lnTo>
                  <a:pt x="149522" y="183719"/>
                </a:lnTo>
                <a:lnTo>
                  <a:pt x="147102" y="194404"/>
                </a:lnTo>
                <a:lnTo>
                  <a:pt x="90759" y="307540"/>
                </a:lnTo>
                <a:lnTo>
                  <a:pt x="63431" y="334611"/>
                </a:lnTo>
                <a:lnTo>
                  <a:pt x="48113" y="340464"/>
                </a:lnTo>
                <a:lnTo>
                  <a:pt x="35515" y="347827"/>
                </a:lnTo>
                <a:lnTo>
                  <a:pt x="291" y="435107"/>
                </a:lnTo>
                <a:lnTo>
                  <a:pt x="0" y="447764"/>
                </a:lnTo>
                <a:lnTo>
                  <a:pt x="2427" y="460114"/>
                </a:lnTo>
                <a:lnTo>
                  <a:pt x="7482" y="471715"/>
                </a:lnTo>
                <a:lnTo>
                  <a:pt x="35201" y="518978"/>
                </a:lnTo>
                <a:lnTo>
                  <a:pt x="40394" y="530577"/>
                </a:lnTo>
                <a:lnTo>
                  <a:pt x="42939" y="542964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53056" y="8826421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4" y="0"/>
                </a:moveTo>
                <a:lnTo>
                  <a:pt x="2554" y="171282"/>
                </a:lnTo>
                <a:lnTo>
                  <a:pt x="352" y="183713"/>
                </a:lnTo>
                <a:lnTo>
                  <a:pt x="0" y="196240"/>
                </a:lnTo>
                <a:lnTo>
                  <a:pt x="1479" y="208661"/>
                </a:lnTo>
                <a:lnTo>
                  <a:pt x="4773" y="220772"/>
                </a:lnTo>
                <a:lnTo>
                  <a:pt x="13685" y="24077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87596" y="5437628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36"/>
                </a:lnTo>
                <a:lnTo>
                  <a:pt x="528504" y="2456878"/>
                </a:lnTo>
                <a:lnTo>
                  <a:pt x="528547" y="2444200"/>
                </a:lnTo>
                <a:lnTo>
                  <a:pt x="526710" y="2431674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1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9"/>
                </a:lnTo>
                <a:lnTo>
                  <a:pt x="457298" y="1974646"/>
                </a:lnTo>
                <a:lnTo>
                  <a:pt x="456887" y="1962295"/>
                </a:lnTo>
                <a:lnTo>
                  <a:pt x="454706" y="1950151"/>
                </a:lnTo>
                <a:lnTo>
                  <a:pt x="450785" y="1938412"/>
                </a:lnTo>
                <a:lnTo>
                  <a:pt x="445154" y="1927274"/>
                </a:lnTo>
                <a:lnTo>
                  <a:pt x="411952" y="1882246"/>
                </a:lnTo>
                <a:lnTo>
                  <a:pt x="405140" y="1871609"/>
                </a:lnTo>
                <a:lnTo>
                  <a:pt x="400020" y="1860219"/>
                </a:lnTo>
                <a:lnTo>
                  <a:pt x="396629" y="1848272"/>
                </a:lnTo>
                <a:lnTo>
                  <a:pt x="395006" y="1835967"/>
                </a:lnTo>
                <a:lnTo>
                  <a:pt x="395187" y="1823503"/>
                </a:lnTo>
                <a:lnTo>
                  <a:pt x="397209" y="1811076"/>
                </a:lnTo>
                <a:lnTo>
                  <a:pt x="426412" y="1703361"/>
                </a:lnTo>
                <a:lnTo>
                  <a:pt x="428820" y="1690950"/>
                </a:lnTo>
                <a:lnTo>
                  <a:pt x="423778" y="1652600"/>
                </a:lnTo>
                <a:lnTo>
                  <a:pt x="408012" y="1604478"/>
                </a:lnTo>
                <a:lnTo>
                  <a:pt x="395837" y="1567845"/>
                </a:lnTo>
                <a:lnTo>
                  <a:pt x="383037" y="1529771"/>
                </a:lnTo>
                <a:lnTo>
                  <a:pt x="370219" y="1492140"/>
                </a:lnTo>
                <a:lnTo>
                  <a:pt x="352283" y="1440647"/>
                </a:lnTo>
                <a:lnTo>
                  <a:pt x="337715" y="1400753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2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7" y="1221842"/>
                </a:lnTo>
                <a:lnTo>
                  <a:pt x="74496" y="1009016"/>
                </a:lnTo>
                <a:lnTo>
                  <a:pt x="70249" y="984220"/>
                </a:lnTo>
                <a:lnTo>
                  <a:pt x="70907" y="971638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62"/>
                </a:lnTo>
                <a:lnTo>
                  <a:pt x="92147" y="451636"/>
                </a:lnTo>
                <a:lnTo>
                  <a:pt x="6970" y="266955"/>
                </a:lnTo>
                <a:lnTo>
                  <a:pt x="0" y="229927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67614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31"/>
                </a:moveTo>
                <a:lnTo>
                  <a:pt x="124079" y="5109"/>
                </a:lnTo>
                <a:lnTo>
                  <a:pt x="111972" y="1640"/>
                </a:lnTo>
                <a:lnTo>
                  <a:pt x="99639" y="0"/>
                </a:lnTo>
                <a:lnTo>
                  <a:pt x="87278" y="160"/>
                </a:lnTo>
                <a:lnTo>
                  <a:pt x="75087" y="2098"/>
                </a:lnTo>
                <a:lnTo>
                  <a:pt x="63261" y="5786"/>
                </a:lnTo>
                <a:lnTo>
                  <a:pt x="52000" y="11200"/>
                </a:lnTo>
                <a:lnTo>
                  <a:pt x="0" y="4688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20767" y="7057104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58" y="49422"/>
                </a:lnTo>
                <a:lnTo>
                  <a:pt x="57736" y="69709"/>
                </a:lnTo>
                <a:lnTo>
                  <a:pt x="45479" y="70513"/>
                </a:lnTo>
                <a:lnTo>
                  <a:pt x="33158" y="69540"/>
                </a:lnTo>
                <a:lnTo>
                  <a:pt x="20967" y="66756"/>
                </a:lnTo>
                <a:lnTo>
                  <a:pt x="0" y="59034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26551" y="8878295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77" y="0"/>
                </a:moveTo>
                <a:lnTo>
                  <a:pt x="226441" y="33941"/>
                </a:lnTo>
                <a:lnTo>
                  <a:pt x="189726" y="50129"/>
                </a:lnTo>
                <a:lnTo>
                  <a:pt x="141928" y="51573"/>
                </a:lnTo>
                <a:lnTo>
                  <a:pt x="122675" y="52038"/>
                </a:lnTo>
                <a:lnTo>
                  <a:pt x="75753" y="55715"/>
                </a:lnTo>
                <a:lnTo>
                  <a:pt x="32092" y="67437"/>
                </a:lnTo>
                <a:lnTo>
                  <a:pt x="7537" y="82751"/>
                </a:lnTo>
                <a:lnTo>
                  <a:pt x="0" y="89313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6786" y="8032784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104" y="144777"/>
                </a:moveTo>
                <a:lnTo>
                  <a:pt x="27442" y="111044"/>
                </a:lnTo>
                <a:lnTo>
                  <a:pt x="45201" y="74908"/>
                </a:lnTo>
                <a:lnTo>
                  <a:pt x="49293" y="57595"/>
                </a:lnTo>
                <a:lnTo>
                  <a:pt x="48951" y="50235"/>
                </a:lnTo>
                <a:lnTo>
                  <a:pt x="22512" y="16579"/>
                </a:lnTo>
                <a:lnTo>
                  <a:pt x="12130" y="8757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89332" y="8127287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40"/>
                </a:moveTo>
                <a:lnTo>
                  <a:pt x="684188" y="195994"/>
                </a:lnTo>
                <a:lnTo>
                  <a:pt x="676146" y="193554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6"/>
                </a:lnTo>
                <a:lnTo>
                  <a:pt x="467839" y="99860"/>
                </a:lnTo>
                <a:lnTo>
                  <a:pt x="457656" y="91674"/>
                </a:lnTo>
                <a:lnTo>
                  <a:pt x="446443" y="85187"/>
                </a:lnTo>
                <a:lnTo>
                  <a:pt x="434410" y="80479"/>
                </a:lnTo>
                <a:lnTo>
                  <a:pt x="421767" y="77634"/>
                </a:lnTo>
                <a:lnTo>
                  <a:pt x="305100" y="76730"/>
                </a:lnTo>
                <a:lnTo>
                  <a:pt x="298147" y="76730"/>
                </a:lnTo>
                <a:lnTo>
                  <a:pt x="291226" y="75882"/>
                </a:lnTo>
                <a:lnTo>
                  <a:pt x="284483" y="74207"/>
                </a:lnTo>
                <a:lnTo>
                  <a:pt x="149042" y="40543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83790" y="8607807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77"/>
                </a:moveTo>
                <a:lnTo>
                  <a:pt x="519827" y="217071"/>
                </a:lnTo>
                <a:lnTo>
                  <a:pt x="516895" y="218098"/>
                </a:lnTo>
                <a:lnTo>
                  <a:pt x="513795" y="218537"/>
                </a:lnTo>
                <a:lnTo>
                  <a:pt x="510696" y="218380"/>
                </a:lnTo>
                <a:lnTo>
                  <a:pt x="388763" y="212202"/>
                </a:lnTo>
                <a:lnTo>
                  <a:pt x="382962" y="211909"/>
                </a:lnTo>
                <a:lnTo>
                  <a:pt x="377255" y="213721"/>
                </a:lnTo>
                <a:lnTo>
                  <a:pt x="372669" y="217302"/>
                </a:lnTo>
                <a:lnTo>
                  <a:pt x="304744" y="270494"/>
                </a:lnTo>
                <a:lnTo>
                  <a:pt x="298682" y="275237"/>
                </a:lnTo>
                <a:lnTo>
                  <a:pt x="290713" y="276808"/>
                </a:lnTo>
                <a:lnTo>
                  <a:pt x="283300" y="274703"/>
                </a:lnTo>
                <a:lnTo>
                  <a:pt x="156016" y="238683"/>
                </a:lnTo>
                <a:lnTo>
                  <a:pt x="145212" y="232211"/>
                </a:lnTo>
                <a:lnTo>
                  <a:pt x="139238" y="221549"/>
                </a:lnTo>
                <a:lnTo>
                  <a:pt x="139927" y="204059"/>
                </a:lnTo>
                <a:lnTo>
                  <a:pt x="136578" y="191203"/>
                </a:lnTo>
                <a:lnTo>
                  <a:pt x="129866" y="182825"/>
                </a:lnTo>
                <a:lnTo>
                  <a:pt x="76207" y="168675"/>
                </a:lnTo>
                <a:lnTo>
                  <a:pt x="69212" y="167083"/>
                </a:lnTo>
                <a:lnTo>
                  <a:pt x="61872" y="168675"/>
                </a:lnTo>
                <a:lnTo>
                  <a:pt x="56186" y="173041"/>
                </a:lnTo>
                <a:lnTo>
                  <a:pt x="40271" y="185219"/>
                </a:lnTo>
                <a:lnTo>
                  <a:pt x="29194" y="189972"/>
                </a:lnTo>
                <a:lnTo>
                  <a:pt x="17968" y="188953"/>
                </a:lnTo>
                <a:lnTo>
                  <a:pt x="8461" y="183075"/>
                </a:lnTo>
                <a:lnTo>
                  <a:pt x="2540" y="173249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83778" y="8369269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57"/>
                </a:lnTo>
                <a:lnTo>
                  <a:pt x="782722" y="62047"/>
                </a:lnTo>
                <a:lnTo>
                  <a:pt x="771074" y="67223"/>
                </a:lnTo>
                <a:lnTo>
                  <a:pt x="667906" y="131263"/>
                </a:lnTo>
                <a:lnTo>
                  <a:pt x="656509" y="137224"/>
                </a:lnTo>
                <a:lnTo>
                  <a:pt x="644397" y="141390"/>
                </a:lnTo>
                <a:lnTo>
                  <a:pt x="631781" y="143703"/>
                </a:lnTo>
                <a:lnTo>
                  <a:pt x="499000" y="147053"/>
                </a:lnTo>
                <a:lnTo>
                  <a:pt x="486062" y="148340"/>
                </a:lnTo>
                <a:lnTo>
                  <a:pt x="473560" y="151545"/>
                </a:lnTo>
                <a:lnTo>
                  <a:pt x="461701" y="156586"/>
                </a:lnTo>
                <a:lnTo>
                  <a:pt x="450693" y="163384"/>
                </a:lnTo>
                <a:lnTo>
                  <a:pt x="411191" y="197302"/>
                </a:lnTo>
                <a:lnTo>
                  <a:pt x="400822" y="205026"/>
                </a:lnTo>
                <a:lnTo>
                  <a:pt x="389473" y="211067"/>
                </a:lnTo>
                <a:lnTo>
                  <a:pt x="377349" y="215336"/>
                </a:lnTo>
                <a:lnTo>
                  <a:pt x="364651" y="217744"/>
                </a:lnTo>
                <a:lnTo>
                  <a:pt x="167733" y="236642"/>
                </a:lnTo>
                <a:lnTo>
                  <a:pt x="155173" y="238804"/>
                </a:lnTo>
                <a:lnTo>
                  <a:pt x="143076" y="242808"/>
                </a:lnTo>
                <a:lnTo>
                  <a:pt x="80908" y="271164"/>
                </a:lnTo>
                <a:lnTo>
                  <a:pt x="0" y="30814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5678" y="8819319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44"/>
                </a:lnTo>
                <a:lnTo>
                  <a:pt x="29067" y="101712"/>
                </a:lnTo>
                <a:lnTo>
                  <a:pt x="11182" y="238600"/>
                </a:lnTo>
                <a:lnTo>
                  <a:pt x="0" y="341319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68641" y="8364359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33" y="95504"/>
                </a:lnTo>
                <a:lnTo>
                  <a:pt x="105476" y="108434"/>
                </a:lnTo>
                <a:lnTo>
                  <a:pt x="107002" y="122267"/>
                </a:lnTo>
                <a:lnTo>
                  <a:pt x="110547" y="135584"/>
                </a:lnTo>
                <a:lnTo>
                  <a:pt x="116548" y="146967"/>
                </a:lnTo>
                <a:lnTo>
                  <a:pt x="125442" y="154998"/>
                </a:lnTo>
                <a:lnTo>
                  <a:pt x="135773" y="161303"/>
                </a:lnTo>
                <a:lnTo>
                  <a:pt x="143481" y="167783"/>
                </a:lnTo>
                <a:lnTo>
                  <a:pt x="148190" y="175052"/>
                </a:lnTo>
                <a:lnTo>
                  <a:pt x="149522" y="183722"/>
                </a:lnTo>
                <a:lnTo>
                  <a:pt x="147102" y="194405"/>
                </a:lnTo>
                <a:lnTo>
                  <a:pt x="90759" y="307550"/>
                </a:lnTo>
                <a:lnTo>
                  <a:pt x="63426" y="334615"/>
                </a:lnTo>
                <a:lnTo>
                  <a:pt x="48114" y="340470"/>
                </a:lnTo>
                <a:lnTo>
                  <a:pt x="35518" y="347833"/>
                </a:lnTo>
                <a:lnTo>
                  <a:pt x="290" y="435107"/>
                </a:lnTo>
                <a:lnTo>
                  <a:pt x="0" y="447768"/>
                </a:lnTo>
                <a:lnTo>
                  <a:pt x="2429" y="460115"/>
                </a:lnTo>
                <a:lnTo>
                  <a:pt x="7490" y="471713"/>
                </a:lnTo>
                <a:lnTo>
                  <a:pt x="35200" y="518978"/>
                </a:lnTo>
                <a:lnTo>
                  <a:pt x="40392" y="530579"/>
                </a:lnTo>
                <a:lnTo>
                  <a:pt x="42938" y="542963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53057" y="8826428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0" y="0"/>
                </a:moveTo>
                <a:lnTo>
                  <a:pt x="2551" y="171282"/>
                </a:lnTo>
                <a:lnTo>
                  <a:pt x="349" y="183709"/>
                </a:lnTo>
                <a:lnTo>
                  <a:pt x="0" y="196235"/>
                </a:lnTo>
                <a:lnTo>
                  <a:pt x="1482" y="208657"/>
                </a:lnTo>
                <a:lnTo>
                  <a:pt x="4776" y="220770"/>
                </a:lnTo>
                <a:lnTo>
                  <a:pt x="13681" y="2407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87596" y="5437631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26"/>
                </a:lnTo>
                <a:lnTo>
                  <a:pt x="528504" y="2456878"/>
                </a:lnTo>
                <a:lnTo>
                  <a:pt x="528548" y="2444204"/>
                </a:lnTo>
                <a:lnTo>
                  <a:pt x="526712" y="2431676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2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7"/>
                </a:lnTo>
                <a:lnTo>
                  <a:pt x="457298" y="1974644"/>
                </a:lnTo>
                <a:lnTo>
                  <a:pt x="456888" y="1962294"/>
                </a:lnTo>
                <a:lnTo>
                  <a:pt x="454708" y="1950151"/>
                </a:lnTo>
                <a:lnTo>
                  <a:pt x="450788" y="1938412"/>
                </a:lnTo>
                <a:lnTo>
                  <a:pt x="445159" y="1927273"/>
                </a:lnTo>
                <a:lnTo>
                  <a:pt x="411952" y="1882246"/>
                </a:lnTo>
                <a:lnTo>
                  <a:pt x="405141" y="1871611"/>
                </a:lnTo>
                <a:lnTo>
                  <a:pt x="400021" y="1860221"/>
                </a:lnTo>
                <a:lnTo>
                  <a:pt x="396631" y="1848275"/>
                </a:lnTo>
                <a:lnTo>
                  <a:pt x="395007" y="1835971"/>
                </a:lnTo>
                <a:lnTo>
                  <a:pt x="395186" y="1823505"/>
                </a:lnTo>
                <a:lnTo>
                  <a:pt x="397207" y="1811075"/>
                </a:lnTo>
                <a:lnTo>
                  <a:pt x="426413" y="1703361"/>
                </a:lnTo>
                <a:lnTo>
                  <a:pt x="428821" y="1690945"/>
                </a:lnTo>
                <a:lnTo>
                  <a:pt x="423778" y="1652599"/>
                </a:lnTo>
                <a:lnTo>
                  <a:pt x="408012" y="1604476"/>
                </a:lnTo>
                <a:lnTo>
                  <a:pt x="395837" y="1567843"/>
                </a:lnTo>
                <a:lnTo>
                  <a:pt x="383037" y="1529768"/>
                </a:lnTo>
                <a:lnTo>
                  <a:pt x="370219" y="1492136"/>
                </a:lnTo>
                <a:lnTo>
                  <a:pt x="352283" y="1440643"/>
                </a:lnTo>
                <a:lnTo>
                  <a:pt x="337715" y="1400749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3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9" y="1221839"/>
                </a:lnTo>
                <a:lnTo>
                  <a:pt x="74497" y="1009016"/>
                </a:lnTo>
                <a:lnTo>
                  <a:pt x="70249" y="984216"/>
                </a:lnTo>
                <a:lnTo>
                  <a:pt x="70907" y="971634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52"/>
                </a:lnTo>
                <a:lnTo>
                  <a:pt x="92147" y="451626"/>
                </a:lnTo>
                <a:lnTo>
                  <a:pt x="6970" y="266955"/>
                </a:lnTo>
                <a:lnTo>
                  <a:pt x="0" y="229929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67610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27"/>
                </a:moveTo>
                <a:lnTo>
                  <a:pt x="124079" y="5104"/>
                </a:lnTo>
                <a:lnTo>
                  <a:pt x="111971" y="1639"/>
                </a:lnTo>
                <a:lnTo>
                  <a:pt x="99637" y="0"/>
                </a:lnTo>
                <a:lnTo>
                  <a:pt x="87275" y="160"/>
                </a:lnTo>
                <a:lnTo>
                  <a:pt x="75082" y="2097"/>
                </a:lnTo>
                <a:lnTo>
                  <a:pt x="63256" y="5785"/>
                </a:lnTo>
                <a:lnTo>
                  <a:pt x="51994" y="11199"/>
                </a:lnTo>
                <a:lnTo>
                  <a:pt x="0" y="46883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20762" y="7057111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69" y="49422"/>
                </a:lnTo>
                <a:lnTo>
                  <a:pt x="57745" y="69707"/>
                </a:lnTo>
                <a:lnTo>
                  <a:pt x="45490" y="70509"/>
                </a:lnTo>
                <a:lnTo>
                  <a:pt x="33171" y="69535"/>
                </a:lnTo>
                <a:lnTo>
                  <a:pt x="20981" y="66748"/>
                </a:lnTo>
                <a:lnTo>
                  <a:pt x="0" y="59024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26555" y="8878301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80" y="0"/>
                </a:moveTo>
                <a:lnTo>
                  <a:pt x="226443" y="33935"/>
                </a:lnTo>
                <a:lnTo>
                  <a:pt x="189726" y="50119"/>
                </a:lnTo>
                <a:lnTo>
                  <a:pt x="141924" y="51562"/>
                </a:lnTo>
                <a:lnTo>
                  <a:pt x="122670" y="52028"/>
                </a:lnTo>
                <a:lnTo>
                  <a:pt x="75746" y="55705"/>
                </a:lnTo>
                <a:lnTo>
                  <a:pt x="32086" y="67430"/>
                </a:lnTo>
                <a:lnTo>
                  <a:pt x="7535" y="82749"/>
                </a:lnTo>
                <a:lnTo>
                  <a:pt x="0" y="89312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76790" y="8032786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096" y="144782"/>
                </a:moveTo>
                <a:lnTo>
                  <a:pt x="27433" y="111047"/>
                </a:lnTo>
                <a:lnTo>
                  <a:pt x="45192" y="74908"/>
                </a:lnTo>
                <a:lnTo>
                  <a:pt x="49285" y="57593"/>
                </a:lnTo>
                <a:lnTo>
                  <a:pt x="48943" y="50233"/>
                </a:lnTo>
                <a:lnTo>
                  <a:pt x="22509" y="16577"/>
                </a:lnTo>
                <a:lnTo>
                  <a:pt x="12128" y="8756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38806" y="8331503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0967" y="0"/>
                </a:moveTo>
                <a:lnTo>
                  <a:pt x="18618" y="4858"/>
                </a:lnTo>
                <a:lnTo>
                  <a:pt x="8758" y="13855"/>
                </a:lnTo>
                <a:lnTo>
                  <a:pt x="2261" y="26401"/>
                </a:lnTo>
                <a:lnTo>
                  <a:pt x="0" y="41906"/>
                </a:lnTo>
                <a:lnTo>
                  <a:pt x="4064" y="55395"/>
                </a:lnTo>
                <a:lnTo>
                  <a:pt x="12469" y="66288"/>
                </a:lnTo>
                <a:lnTo>
                  <a:pt x="24199" y="73570"/>
                </a:lnTo>
                <a:lnTo>
                  <a:pt x="38237" y="76223"/>
                </a:lnTo>
                <a:lnTo>
                  <a:pt x="49509" y="74474"/>
                </a:lnTo>
                <a:lnTo>
                  <a:pt x="60322" y="68617"/>
                </a:lnTo>
                <a:lnTo>
                  <a:pt x="68744" y="58821"/>
                </a:lnTo>
                <a:lnTo>
                  <a:pt x="74035" y="45275"/>
                </a:lnTo>
                <a:lnTo>
                  <a:pt x="75457" y="28167"/>
                </a:lnTo>
                <a:lnTo>
                  <a:pt x="70018" y="16694"/>
                </a:lnTo>
                <a:lnTo>
                  <a:pt x="60563" y="7651"/>
                </a:lnTo>
                <a:lnTo>
                  <a:pt x="47433" y="1823"/>
                </a:lnTo>
                <a:lnTo>
                  <a:pt x="30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30788" y="8322953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09">
                <a:moveTo>
                  <a:pt x="46255" y="0"/>
                </a:moveTo>
                <a:lnTo>
                  <a:pt x="9675" y="17937"/>
                </a:lnTo>
                <a:lnTo>
                  <a:pt x="0" y="43991"/>
                </a:lnTo>
                <a:lnTo>
                  <a:pt x="2091" y="58935"/>
                </a:lnTo>
                <a:lnTo>
                  <a:pt x="7996" y="71807"/>
                </a:lnTo>
                <a:lnTo>
                  <a:pt x="17064" y="82051"/>
                </a:lnTo>
                <a:lnTo>
                  <a:pt x="28644" y="89113"/>
                </a:lnTo>
                <a:lnTo>
                  <a:pt x="42085" y="92439"/>
                </a:lnTo>
                <a:lnTo>
                  <a:pt x="57584" y="90492"/>
                </a:lnTo>
                <a:lnTo>
                  <a:pt x="70797" y="84854"/>
                </a:lnTo>
                <a:lnTo>
                  <a:pt x="81275" y="76142"/>
                </a:lnTo>
                <a:lnTo>
                  <a:pt x="81888" y="75204"/>
                </a:lnTo>
                <a:lnTo>
                  <a:pt x="56223" y="75204"/>
                </a:lnTo>
                <a:lnTo>
                  <a:pt x="38864" y="73870"/>
                </a:lnTo>
                <a:lnTo>
                  <a:pt x="26286" y="68066"/>
                </a:lnTo>
                <a:lnTo>
                  <a:pt x="18537" y="58870"/>
                </a:lnTo>
                <a:lnTo>
                  <a:pt x="15666" y="47358"/>
                </a:lnTo>
                <a:lnTo>
                  <a:pt x="18822" y="33118"/>
                </a:lnTo>
                <a:lnTo>
                  <a:pt x="27310" y="22355"/>
                </a:lnTo>
                <a:lnTo>
                  <a:pt x="39615" y="16431"/>
                </a:lnTo>
                <a:lnTo>
                  <a:pt x="46255" y="15706"/>
                </a:lnTo>
                <a:lnTo>
                  <a:pt x="79592" y="15706"/>
                </a:lnTo>
                <a:lnTo>
                  <a:pt x="76583" y="11895"/>
                </a:lnTo>
                <a:lnTo>
                  <a:pt x="65742" y="4418"/>
                </a:lnTo>
                <a:lnTo>
                  <a:pt x="53071" y="504"/>
                </a:lnTo>
                <a:lnTo>
                  <a:pt x="46255" y="0"/>
                </a:lnTo>
                <a:close/>
              </a:path>
              <a:path w="92710" h="92709">
                <a:moveTo>
                  <a:pt x="79592" y="15706"/>
                </a:moveTo>
                <a:lnTo>
                  <a:pt x="46255" y="15706"/>
                </a:lnTo>
                <a:lnTo>
                  <a:pt x="60040" y="18980"/>
                </a:lnTo>
                <a:lnTo>
                  <a:pt x="70583" y="27741"/>
                </a:lnTo>
                <a:lnTo>
                  <a:pt x="76289" y="40396"/>
                </a:lnTo>
                <a:lnTo>
                  <a:pt x="73952" y="56502"/>
                </a:lnTo>
                <a:lnTo>
                  <a:pt x="66853" y="68275"/>
                </a:lnTo>
                <a:lnTo>
                  <a:pt x="56223" y="75204"/>
                </a:lnTo>
                <a:lnTo>
                  <a:pt x="81888" y="75204"/>
                </a:lnTo>
                <a:lnTo>
                  <a:pt x="88567" y="64971"/>
                </a:lnTo>
                <a:lnTo>
                  <a:pt x="92224" y="51956"/>
                </a:lnTo>
                <a:lnTo>
                  <a:pt x="90414" y="36038"/>
                </a:lnTo>
                <a:lnTo>
                  <a:pt x="85004" y="22560"/>
                </a:lnTo>
                <a:lnTo>
                  <a:pt x="79592" y="1570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13668" y="8293261"/>
            <a:ext cx="141605" cy="140970"/>
          </a:xfrm>
          <a:custGeom>
            <a:avLst/>
            <a:gdLst/>
            <a:ahLst/>
            <a:cxnLst/>
            <a:rect l="l" t="t" r="r" b="b"/>
            <a:pathLst>
              <a:path w="141605" h="140970">
                <a:moveTo>
                  <a:pt x="63557" y="0"/>
                </a:moveTo>
                <a:lnTo>
                  <a:pt x="27452" y="14794"/>
                </a:lnTo>
                <a:lnTo>
                  <a:pt x="4602" y="48849"/>
                </a:lnTo>
                <a:lnTo>
                  <a:pt x="0" y="80337"/>
                </a:lnTo>
                <a:lnTo>
                  <a:pt x="2997" y="92906"/>
                </a:lnTo>
                <a:lnTo>
                  <a:pt x="25550" y="123794"/>
                </a:lnTo>
                <a:lnTo>
                  <a:pt x="66313" y="139606"/>
                </a:lnTo>
                <a:lnTo>
                  <a:pt x="83476" y="140449"/>
                </a:lnTo>
                <a:lnTo>
                  <a:pt x="97049" y="136465"/>
                </a:lnTo>
                <a:lnTo>
                  <a:pt x="128925" y="110767"/>
                </a:lnTo>
                <a:lnTo>
                  <a:pt x="141324" y="70671"/>
                </a:lnTo>
                <a:lnTo>
                  <a:pt x="141194" y="66338"/>
                </a:lnTo>
                <a:lnTo>
                  <a:pt x="127317" y="28921"/>
                </a:lnTo>
                <a:lnTo>
                  <a:pt x="94053" y="5004"/>
                </a:lnTo>
                <a:lnTo>
                  <a:pt x="63557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9070" y="8075456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593510" y="296755"/>
                </a:moveTo>
                <a:lnTo>
                  <a:pt x="589626" y="344889"/>
                </a:lnTo>
                <a:lnTo>
                  <a:pt x="578382" y="390550"/>
                </a:lnTo>
                <a:lnTo>
                  <a:pt x="560388" y="433127"/>
                </a:lnTo>
                <a:lnTo>
                  <a:pt x="536255" y="472010"/>
                </a:lnTo>
                <a:lnTo>
                  <a:pt x="506594" y="506586"/>
                </a:lnTo>
                <a:lnTo>
                  <a:pt x="472016" y="536246"/>
                </a:lnTo>
                <a:lnTo>
                  <a:pt x="433131" y="560378"/>
                </a:lnTo>
                <a:lnTo>
                  <a:pt x="390550" y="578372"/>
                </a:lnTo>
                <a:lnTo>
                  <a:pt x="344884" y="589616"/>
                </a:lnTo>
                <a:lnTo>
                  <a:pt x="296744" y="593500"/>
                </a:lnTo>
                <a:lnTo>
                  <a:pt x="272409" y="592516"/>
                </a:lnTo>
                <a:lnTo>
                  <a:pt x="225439" y="584876"/>
                </a:lnTo>
                <a:lnTo>
                  <a:pt x="181246" y="570180"/>
                </a:lnTo>
                <a:lnTo>
                  <a:pt x="140440" y="549041"/>
                </a:lnTo>
                <a:lnTo>
                  <a:pt x="103633" y="522069"/>
                </a:lnTo>
                <a:lnTo>
                  <a:pt x="71437" y="489874"/>
                </a:lnTo>
                <a:lnTo>
                  <a:pt x="44463" y="453069"/>
                </a:lnTo>
                <a:lnTo>
                  <a:pt x="23322" y="412262"/>
                </a:lnTo>
                <a:lnTo>
                  <a:pt x="8625" y="368067"/>
                </a:lnTo>
                <a:lnTo>
                  <a:pt x="983" y="321093"/>
                </a:lnTo>
                <a:lnTo>
                  <a:pt x="0" y="296755"/>
                </a:lnTo>
                <a:lnTo>
                  <a:pt x="983" y="272417"/>
                </a:lnTo>
                <a:lnTo>
                  <a:pt x="8625" y="225442"/>
                </a:lnTo>
                <a:lnTo>
                  <a:pt x="23322" y="181246"/>
                </a:lnTo>
                <a:lnTo>
                  <a:pt x="44463" y="140438"/>
                </a:lnTo>
                <a:lnTo>
                  <a:pt x="71437" y="103631"/>
                </a:lnTo>
                <a:lnTo>
                  <a:pt x="103633" y="71435"/>
                </a:lnTo>
                <a:lnTo>
                  <a:pt x="140440" y="44461"/>
                </a:lnTo>
                <a:lnTo>
                  <a:pt x="181246" y="23320"/>
                </a:lnTo>
                <a:lnTo>
                  <a:pt x="225439" y="8624"/>
                </a:lnTo>
                <a:lnTo>
                  <a:pt x="272409" y="983"/>
                </a:lnTo>
                <a:lnTo>
                  <a:pt x="296744" y="0"/>
                </a:lnTo>
                <a:lnTo>
                  <a:pt x="321085" y="983"/>
                </a:lnTo>
                <a:lnTo>
                  <a:pt x="368065" y="8624"/>
                </a:lnTo>
                <a:lnTo>
                  <a:pt x="412264" y="23320"/>
                </a:lnTo>
                <a:lnTo>
                  <a:pt x="453073" y="44461"/>
                </a:lnTo>
                <a:lnTo>
                  <a:pt x="489881" y="71435"/>
                </a:lnTo>
                <a:lnTo>
                  <a:pt x="522077" y="103631"/>
                </a:lnTo>
                <a:lnTo>
                  <a:pt x="549051" y="140438"/>
                </a:lnTo>
                <a:lnTo>
                  <a:pt x="570191" y="181246"/>
                </a:lnTo>
                <a:lnTo>
                  <a:pt x="584886" y="225442"/>
                </a:lnTo>
                <a:lnTo>
                  <a:pt x="592527" y="272417"/>
                </a:lnTo>
                <a:lnTo>
                  <a:pt x="593510" y="296755"/>
                </a:lnTo>
                <a:close/>
              </a:path>
            </a:pathLst>
          </a:custGeom>
          <a:ln w="62825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72403" y="7558781"/>
            <a:ext cx="1626870" cy="1626870"/>
          </a:xfrm>
          <a:custGeom>
            <a:avLst/>
            <a:gdLst/>
            <a:ahLst/>
            <a:cxnLst/>
            <a:rect l="l" t="t" r="r" b="b"/>
            <a:pathLst>
              <a:path w="1626870" h="1626870">
                <a:moveTo>
                  <a:pt x="1626850" y="813430"/>
                </a:moveTo>
                <a:lnTo>
                  <a:pt x="1624154" y="880144"/>
                </a:lnTo>
                <a:lnTo>
                  <a:pt x="1616205" y="945372"/>
                </a:lnTo>
                <a:lnTo>
                  <a:pt x="1603212" y="1008906"/>
                </a:lnTo>
                <a:lnTo>
                  <a:pt x="1585385" y="1070536"/>
                </a:lnTo>
                <a:lnTo>
                  <a:pt x="1562932" y="1130053"/>
                </a:lnTo>
                <a:lnTo>
                  <a:pt x="1536064" y="1187247"/>
                </a:lnTo>
                <a:lnTo>
                  <a:pt x="1504989" y="1241910"/>
                </a:lnTo>
                <a:lnTo>
                  <a:pt x="1469916" y="1293831"/>
                </a:lnTo>
                <a:lnTo>
                  <a:pt x="1431055" y="1342801"/>
                </a:lnTo>
                <a:lnTo>
                  <a:pt x="1388616" y="1388612"/>
                </a:lnTo>
                <a:lnTo>
                  <a:pt x="1342806" y="1431053"/>
                </a:lnTo>
                <a:lnTo>
                  <a:pt x="1293836" y="1469915"/>
                </a:lnTo>
                <a:lnTo>
                  <a:pt x="1241915" y="1504990"/>
                </a:lnTo>
                <a:lnTo>
                  <a:pt x="1187252" y="1536067"/>
                </a:lnTo>
                <a:lnTo>
                  <a:pt x="1130056" y="1562937"/>
                </a:lnTo>
                <a:lnTo>
                  <a:pt x="1070537" y="1585391"/>
                </a:lnTo>
                <a:lnTo>
                  <a:pt x="1008903" y="1603220"/>
                </a:lnTo>
                <a:lnTo>
                  <a:pt x="945364" y="1616214"/>
                </a:lnTo>
                <a:lnTo>
                  <a:pt x="880130" y="1624164"/>
                </a:lnTo>
                <a:lnTo>
                  <a:pt x="813409" y="1626861"/>
                </a:lnTo>
                <a:lnTo>
                  <a:pt x="746701" y="1624164"/>
                </a:lnTo>
                <a:lnTo>
                  <a:pt x="681478" y="1616214"/>
                </a:lnTo>
                <a:lnTo>
                  <a:pt x="617948" y="1603220"/>
                </a:lnTo>
                <a:lnTo>
                  <a:pt x="556321" y="1585391"/>
                </a:lnTo>
                <a:lnTo>
                  <a:pt x="496807" y="1562937"/>
                </a:lnTo>
                <a:lnTo>
                  <a:pt x="439615" y="1536067"/>
                </a:lnTo>
                <a:lnTo>
                  <a:pt x="384954" y="1504990"/>
                </a:lnTo>
                <a:lnTo>
                  <a:pt x="333034" y="1469915"/>
                </a:lnTo>
                <a:lnTo>
                  <a:pt x="284064" y="1431053"/>
                </a:lnTo>
                <a:lnTo>
                  <a:pt x="238254" y="1388612"/>
                </a:lnTo>
                <a:lnTo>
                  <a:pt x="195813" y="1342801"/>
                </a:lnTo>
                <a:lnTo>
                  <a:pt x="156950" y="1293831"/>
                </a:lnTo>
                <a:lnTo>
                  <a:pt x="121875" y="1241910"/>
                </a:lnTo>
                <a:lnTo>
                  <a:pt x="90797" y="1187247"/>
                </a:lnTo>
                <a:lnTo>
                  <a:pt x="63926" y="1130053"/>
                </a:lnTo>
                <a:lnTo>
                  <a:pt x="41471" y="1070536"/>
                </a:lnTo>
                <a:lnTo>
                  <a:pt x="23641" y="1008906"/>
                </a:lnTo>
                <a:lnTo>
                  <a:pt x="10647" y="945372"/>
                </a:lnTo>
                <a:lnTo>
                  <a:pt x="2696" y="880144"/>
                </a:lnTo>
                <a:lnTo>
                  <a:pt x="0" y="813430"/>
                </a:lnTo>
                <a:lnTo>
                  <a:pt x="2696" y="746717"/>
                </a:lnTo>
                <a:lnTo>
                  <a:pt x="10647" y="681488"/>
                </a:lnTo>
                <a:lnTo>
                  <a:pt x="23641" y="617954"/>
                </a:lnTo>
                <a:lnTo>
                  <a:pt x="41471" y="556324"/>
                </a:lnTo>
                <a:lnTo>
                  <a:pt x="63926" y="496807"/>
                </a:lnTo>
                <a:lnTo>
                  <a:pt x="90797" y="439613"/>
                </a:lnTo>
                <a:lnTo>
                  <a:pt x="121875" y="384951"/>
                </a:lnTo>
                <a:lnTo>
                  <a:pt x="156950" y="333030"/>
                </a:lnTo>
                <a:lnTo>
                  <a:pt x="195813" y="284059"/>
                </a:lnTo>
                <a:lnTo>
                  <a:pt x="238254" y="238249"/>
                </a:lnTo>
                <a:lnTo>
                  <a:pt x="284064" y="195808"/>
                </a:lnTo>
                <a:lnTo>
                  <a:pt x="333034" y="156945"/>
                </a:lnTo>
                <a:lnTo>
                  <a:pt x="384954" y="121871"/>
                </a:lnTo>
                <a:lnTo>
                  <a:pt x="439615" y="90794"/>
                </a:lnTo>
                <a:lnTo>
                  <a:pt x="496807" y="63923"/>
                </a:lnTo>
                <a:lnTo>
                  <a:pt x="556321" y="41469"/>
                </a:lnTo>
                <a:lnTo>
                  <a:pt x="617948" y="23640"/>
                </a:lnTo>
                <a:lnTo>
                  <a:pt x="681478" y="10646"/>
                </a:lnTo>
                <a:lnTo>
                  <a:pt x="746701" y="2696"/>
                </a:lnTo>
                <a:lnTo>
                  <a:pt x="813409" y="0"/>
                </a:lnTo>
                <a:lnTo>
                  <a:pt x="880130" y="2696"/>
                </a:lnTo>
                <a:lnTo>
                  <a:pt x="945364" y="10646"/>
                </a:lnTo>
                <a:lnTo>
                  <a:pt x="1008903" y="23640"/>
                </a:lnTo>
                <a:lnTo>
                  <a:pt x="1070537" y="41469"/>
                </a:lnTo>
                <a:lnTo>
                  <a:pt x="1130056" y="63923"/>
                </a:lnTo>
                <a:lnTo>
                  <a:pt x="1187252" y="90794"/>
                </a:lnTo>
                <a:lnTo>
                  <a:pt x="1241915" y="121871"/>
                </a:lnTo>
                <a:lnTo>
                  <a:pt x="1293836" y="156945"/>
                </a:lnTo>
                <a:lnTo>
                  <a:pt x="1342806" y="195808"/>
                </a:lnTo>
                <a:lnTo>
                  <a:pt x="1388616" y="238249"/>
                </a:lnTo>
                <a:lnTo>
                  <a:pt x="1431055" y="284059"/>
                </a:lnTo>
                <a:lnTo>
                  <a:pt x="1469916" y="333030"/>
                </a:lnTo>
                <a:lnTo>
                  <a:pt x="1504989" y="384951"/>
                </a:lnTo>
                <a:lnTo>
                  <a:pt x="1536064" y="439613"/>
                </a:lnTo>
                <a:lnTo>
                  <a:pt x="1562932" y="496807"/>
                </a:lnTo>
                <a:lnTo>
                  <a:pt x="1585385" y="556324"/>
                </a:lnTo>
                <a:lnTo>
                  <a:pt x="1603212" y="617954"/>
                </a:lnTo>
                <a:lnTo>
                  <a:pt x="1616205" y="681488"/>
                </a:lnTo>
                <a:lnTo>
                  <a:pt x="1624154" y="746717"/>
                </a:lnTo>
                <a:lnTo>
                  <a:pt x="1626850" y="813430"/>
                </a:lnTo>
                <a:close/>
              </a:path>
            </a:pathLst>
          </a:custGeom>
          <a:ln w="62825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5990392" y="2723210"/>
            <a:ext cx="481137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251174" y="252249"/>
            <a:ext cx="20104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75" name="object 66"/>
          <p:cNvSpPr txBox="1"/>
          <p:nvPr/>
        </p:nvSpPr>
        <p:spPr>
          <a:xfrm>
            <a:off x="5916051" y="2994672"/>
            <a:ext cx="6650600" cy="5416868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 rtlCol="0">
            <a:spAutoFit/>
          </a:bodyPr>
          <a:lstStyle/>
          <a:p>
            <a:pPr marL="523240">
              <a:lnSpc>
                <a:spcPct val="100000"/>
              </a:lnSpc>
              <a:tabLst>
                <a:tab pos="704215" algn="l"/>
              </a:tabLst>
            </a:pPr>
            <a:r>
              <a:rPr lang="fr-LU" sz="3200" b="1" spc="70" dirty="0" smtClean="0">
                <a:latin typeface="Calibri"/>
                <a:cs typeface="Calibri"/>
              </a:rPr>
              <a:t>SOUTERRAINS</a:t>
            </a: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LU" sz="2450" b="1" spc="70" dirty="0" smtClean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Souterrain Sud prolongé de 46 m et aura  une largeur de 13 m</a:t>
            </a: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FR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FR" sz="2450" b="1" spc="70" dirty="0" smtClean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FR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FR" sz="2450" b="1" spc="70" dirty="0" smtClean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FR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FR" sz="2450" b="1" spc="70" dirty="0" smtClean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FR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FR" sz="2450" b="1" spc="70" dirty="0" smtClean="0">
                <a:solidFill>
                  <a:srgbClr val="565655"/>
                </a:solidFill>
                <a:cs typeface="Calibri"/>
              </a:rPr>
              <a:t> Souterrain Nord prolongé </a:t>
            </a:r>
            <a:r>
              <a:rPr lang="fr-FR" sz="2450" b="1" spc="70" dirty="0">
                <a:solidFill>
                  <a:srgbClr val="565655"/>
                </a:solidFill>
                <a:cs typeface="Calibri"/>
              </a:rPr>
              <a:t>de 46 m et aura une largeur de </a:t>
            </a:r>
            <a:r>
              <a:rPr lang="fr-FR" sz="2450" b="1" spc="70" dirty="0" smtClean="0">
                <a:solidFill>
                  <a:srgbClr val="565655"/>
                </a:solidFill>
                <a:cs typeface="Calibri"/>
              </a:rPr>
              <a:t>7,5 </a:t>
            </a:r>
            <a:r>
              <a:rPr lang="fr-FR" sz="2450" b="1" spc="70" dirty="0">
                <a:solidFill>
                  <a:srgbClr val="565655"/>
                </a:solidFill>
                <a:cs typeface="Calibri"/>
              </a:rPr>
              <a:t>m</a:t>
            </a: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76" name="object 37"/>
          <p:cNvSpPr txBox="1"/>
          <p:nvPr/>
        </p:nvSpPr>
        <p:spPr>
          <a:xfrm>
            <a:off x="5903350" y="1755393"/>
            <a:ext cx="4937125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LU" sz="4100" b="1" spc="10" dirty="0" smtClean="0">
                <a:solidFill>
                  <a:srgbClr val="B80A29"/>
                </a:solidFill>
                <a:latin typeface="Swis721 Cn BT"/>
                <a:cs typeface="Swis721 Cn BT"/>
              </a:rPr>
              <a:t>     QUAIS 5 et 6</a:t>
            </a:r>
            <a:endParaRPr sz="4100" dirty="0">
              <a:latin typeface="Swis721 Cn BT"/>
              <a:cs typeface="Swis721 Cn BT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3529904" y="3133439"/>
            <a:ext cx="20104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6265" y="2665747"/>
            <a:ext cx="7157685" cy="42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0"/>
            <a:ext cx="20104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81939" y="6736303"/>
            <a:ext cx="7113427" cy="41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object 38"/>
          <p:cNvSpPr txBox="1"/>
          <p:nvPr/>
        </p:nvSpPr>
        <p:spPr>
          <a:xfrm>
            <a:off x="1273899" y="9655041"/>
            <a:ext cx="406781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775"/>
              </a:lnSpc>
            </a:pPr>
            <a:r>
              <a:rPr lang="fr-LU" sz="2450" b="1" spc="50" dirty="0" smtClean="0">
                <a:solidFill>
                  <a:srgbClr val="565655"/>
                </a:solidFill>
                <a:latin typeface="Swis721 Cn BT"/>
                <a:cs typeface="Swis721 Cn BT"/>
              </a:rPr>
              <a:t>TIMING PROVISOIRE</a:t>
            </a:r>
            <a:endParaRPr sz="2450" dirty="0">
              <a:latin typeface="Swis721 Cn BT"/>
              <a:cs typeface="Swis721 Cn BT"/>
            </a:endParaRPr>
          </a:p>
          <a:p>
            <a:pPr marL="12700">
              <a:lnSpc>
                <a:spcPts val="2240"/>
              </a:lnSpc>
            </a:pP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-10" dirty="0" smtClean="0">
                <a:solidFill>
                  <a:srgbClr val="B80A29"/>
                </a:solidFill>
                <a:latin typeface="Swis721 Cn BT"/>
                <a:cs typeface="Swis721 Cn BT"/>
              </a:rPr>
              <a:t>0</a:t>
            </a: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lang="fr-LU"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endParaRPr sz="2150" dirty="0">
              <a:latin typeface="Swis721 Cn BT"/>
              <a:cs typeface="Swis721 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4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85589"/>
            <a:ext cx="20104100" cy="223520"/>
          </a:xfrm>
          <a:custGeom>
            <a:avLst/>
            <a:gdLst/>
            <a:ahLst/>
            <a:cxnLst/>
            <a:rect l="l" t="t" r="r" b="b"/>
            <a:pathLst>
              <a:path w="20104100" h="223520">
                <a:moveTo>
                  <a:pt x="20104099" y="0"/>
                </a:moveTo>
                <a:lnTo>
                  <a:pt x="0" y="0"/>
                </a:lnTo>
                <a:lnTo>
                  <a:pt x="0" y="222967"/>
                </a:lnTo>
                <a:lnTo>
                  <a:pt x="20104099" y="2229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6050" y="2994673"/>
            <a:ext cx="6806565" cy="31750"/>
          </a:xfrm>
          <a:custGeom>
            <a:avLst/>
            <a:gdLst/>
            <a:ahLst/>
            <a:cxnLst/>
            <a:rect l="l" t="t" r="r" b="b"/>
            <a:pathLst>
              <a:path w="6806565" h="31750">
                <a:moveTo>
                  <a:pt x="0" y="31412"/>
                </a:moveTo>
                <a:lnTo>
                  <a:pt x="6806075" y="31412"/>
                </a:lnTo>
                <a:lnTo>
                  <a:pt x="6806075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60068" y="1561268"/>
            <a:ext cx="628253" cy="628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18339" y="1566327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58828" y="1606818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8"/>
                </a:lnTo>
                <a:lnTo>
                  <a:pt x="147887" y="30540"/>
                </a:lnTo>
                <a:lnTo>
                  <a:pt x="112031" y="52791"/>
                </a:lnTo>
                <a:lnTo>
                  <a:pt x="80146" y="80140"/>
                </a:lnTo>
                <a:lnTo>
                  <a:pt x="52796" y="112022"/>
                </a:lnTo>
                <a:lnTo>
                  <a:pt x="30542" y="147875"/>
                </a:lnTo>
                <a:lnTo>
                  <a:pt x="13950" y="187135"/>
                </a:lnTo>
                <a:lnTo>
                  <a:pt x="3581" y="229239"/>
                </a:lnTo>
                <a:lnTo>
                  <a:pt x="0" y="273625"/>
                </a:lnTo>
                <a:lnTo>
                  <a:pt x="907" y="296067"/>
                </a:lnTo>
                <a:lnTo>
                  <a:pt x="7952" y="339382"/>
                </a:lnTo>
                <a:lnTo>
                  <a:pt x="21503" y="380135"/>
                </a:lnTo>
                <a:lnTo>
                  <a:pt x="40997" y="417762"/>
                </a:lnTo>
                <a:lnTo>
                  <a:pt x="65869" y="451700"/>
                </a:lnTo>
                <a:lnTo>
                  <a:pt x="95557" y="481386"/>
                </a:lnTo>
                <a:lnTo>
                  <a:pt x="129498" y="506256"/>
                </a:lnTo>
                <a:lnTo>
                  <a:pt x="167128" y="525748"/>
                </a:lnTo>
                <a:lnTo>
                  <a:pt x="207883" y="539298"/>
                </a:lnTo>
                <a:lnTo>
                  <a:pt x="251202" y="546343"/>
                </a:lnTo>
                <a:lnTo>
                  <a:pt x="273646" y="547250"/>
                </a:lnTo>
                <a:lnTo>
                  <a:pt x="296087" y="546343"/>
                </a:lnTo>
                <a:lnTo>
                  <a:pt x="339401" y="539298"/>
                </a:lnTo>
                <a:lnTo>
                  <a:pt x="380153" y="525748"/>
                </a:lnTo>
                <a:lnTo>
                  <a:pt x="417781" y="506256"/>
                </a:lnTo>
                <a:lnTo>
                  <a:pt x="451721" y="481386"/>
                </a:lnTo>
                <a:lnTo>
                  <a:pt x="481409" y="451700"/>
                </a:lnTo>
                <a:lnTo>
                  <a:pt x="506282" y="417762"/>
                </a:lnTo>
                <a:lnTo>
                  <a:pt x="525776" y="380135"/>
                </a:lnTo>
                <a:lnTo>
                  <a:pt x="539328" y="339382"/>
                </a:lnTo>
                <a:lnTo>
                  <a:pt x="546374" y="296067"/>
                </a:lnTo>
                <a:lnTo>
                  <a:pt x="547281" y="273625"/>
                </a:lnTo>
                <a:lnTo>
                  <a:pt x="546374" y="251182"/>
                </a:lnTo>
                <a:lnTo>
                  <a:pt x="539328" y="207867"/>
                </a:lnTo>
                <a:lnTo>
                  <a:pt x="525776" y="167114"/>
                </a:lnTo>
                <a:lnTo>
                  <a:pt x="506282" y="129487"/>
                </a:lnTo>
                <a:lnTo>
                  <a:pt x="481409" y="95549"/>
                </a:lnTo>
                <a:lnTo>
                  <a:pt x="451721" y="65864"/>
                </a:lnTo>
                <a:lnTo>
                  <a:pt x="417781" y="40993"/>
                </a:lnTo>
                <a:lnTo>
                  <a:pt x="380153" y="21501"/>
                </a:lnTo>
                <a:lnTo>
                  <a:pt x="339401" y="7951"/>
                </a:lnTo>
                <a:lnTo>
                  <a:pt x="296087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29423" y="177481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74394" y="217731"/>
                </a:moveTo>
                <a:lnTo>
                  <a:pt x="85819" y="217731"/>
                </a:lnTo>
                <a:lnTo>
                  <a:pt x="88049" y="218872"/>
                </a:lnTo>
                <a:lnTo>
                  <a:pt x="91159" y="220495"/>
                </a:lnTo>
                <a:lnTo>
                  <a:pt x="94478" y="221794"/>
                </a:lnTo>
                <a:lnTo>
                  <a:pt x="99829" y="223532"/>
                </a:lnTo>
                <a:lnTo>
                  <a:pt x="100635" y="224631"/>
                </a:lnTo>
                <a:lnTo>
                  <a:pt x="105630" y="258536"/>
                </a:lnTo>
                <a:lnTo>
                  <a:pt x="107263" y="260054"/>
                </a:lnTo>
                <a:lnTo>
                  <a:pt x="152969" y="260096"/>
                </a:lnTo>
                <a:lnTo>
                  <a:pt x="154456" y="258924"/>
                </a:lnTo>
                <a:lnTo>
                  <a:pt x="155692" y="251223"/>
                </a:lnTo>
                <a:lnTo>
                  <a:pt x="157596" y="238670"/>
                </a:lnTo>
                <a:lnTo>
                  <a:pt x="159607" y="224108"/>
                </a:lnTo>
                <a:lnTo>
                  <a:pt x="160487" y="223302"/>
                </a:lnTo>
                <a:lnTo>
                  <a:pt x="165911" y="221438"/>
                </a:lnTo>
                <a:lnTo>
                  <a:pt x="169502" y="220035"/>
                </a:lnTo>
                <a:lnTo>
                  <a:pt x="174394" y="217731"/>
                </a:lnTo>
                <a:close/>
              </a:path>
              <a:path w="260350" h="260350">
                <a:moveTo>
                  <a:pt x="56532" y="22428"/>
                </a:moveTo>
                <a:lnTo>
                  <a:pt x="22250" y="55160"/>
                </a:lnTo>
                <a:lnTo>
                  <a:pt x="22470" y="58678"/>
                </a:lnTo>
                <a:lnTo>
                  <a:pt x="30564" y="68846"/>
                </a:lnTo>
                <a:lnTo>
                  <a:pt x="35674" y="75526"/>
                </a:lnTo>
                <a:lnTo>
                  <a:pt x="42187" y="83714"/>
                </a:lnTo>
                <a:lnTo>
                  <a:pt x="42595" y="85013"/>
                </a:lnTo>
                <a:lnTo>
                  <a:pt x="39799" y="90363"/>
                </a:lnTo>
                <a:lnTo>
                  <a:pt x="38490" y="93902"/>
                </a:lnTo>
                <a:lnTo>
                  <a:pt x="36606" y="99201"/>
                </a:lnTo>
                <a:lnTo>
                  <a:pt x="35684" y="100059"/>
                </a:lnTo>
                <a:lnTo>
                  <a:pt x="7915" y="104352"/>
                </a:lnTo>
                <a:lnTo>
                  <a:pt x="4492" y="104803"/>
                </a:lnTo>
                <a:lnTo>
                  <a:pt x="1800" y="105954"/>
                </a:lnTo>
                <a:lnTo>
                  <a:pt x="0" y="108928"/>
                </a:lnTo>
                <a:lnTo>
                  <a:pt x="0" y="150686"/>
                </a:lnTo>
                <a:lnTo>
                  <a:pt x="1895" y="153429"/>
                </a:lnTo>
                <a:lnTo>
                  <a:pt x="4575" y="154435"/>
                </a:lnTo>
                <a:lnTo>
                  <a:pt x="7965" y="154880"/>
                </a:lnTo>
                <a:lnTo>
                  <a:pt x="35087" y="158989"/>
                </a:lnTo>
                <a:lnTo>
                  <a:pt x="36145" y="159879"/>
                </a:lnTo>
                <a:lnTo>
                  <a:pt x="38386" y="165848"/>
                </a:lnTo>
                <a:lnTo>
                  <a:pt x="40281" y="169774"/>
                </a:lnTo>
                <a:lnTo>
                  <a:pt x="42148" y="174947"/>
                </a:lnTo>
                <a:lnTo>
                  <a:pt x="42072" y="176769"/>
                </a:lnTo>
                <a:lnTo>
                  <a:pt x="33713" y="187912"/>
                </a:lnTo>
                <a:lnTo>
                  <a:pt x="22931" y="201972"/>
                </a:lnTo>
                <a:lnTo>
                  <a:pt x="22627" y="203951"/>
                </a:lnTo>
                <a:lnTo>
                  <a:pt x="26090" y="207671"/>
                </a:lnTo>
                <a:lnTo>
                  <a:pt x="34821" y="216897"/>
                </a:lnTo>
                <a:lnTo>
                  <a:pt x="43726" y="226087"/>
                </a:lnTo>
                <a:lnTo>
                  <a:pt x="55192" y="237730"/>
                </a:lnTo>
                <a:lnTo>
                  <a:pt x="58699" y="237521"/>
                </a:lnTo>
                <a:lnTo>
                  <a:pt x="73889" y="226018"/>
                </a:lnTo>
                <a:lnTo>
                  <a:pt x="84269" y="218098"/>
                </a:lnTo>
                <a:lnTo>
                  <a:pt x="85819" y="217731"/>
                </a:lnTo>
                <a:lnTo>
                  <a:pt x="174394" y="217731"/>
                </a:lnTo>
                <a:lnTo>
                  <a:pt x="174727" y="217574"/>
                </a:lnTo>
                <a:lnTo>
                  <a:pt x="225294" y="217574"/>
                </a:lnTo>
                <a:lnTo>
                  <a:pt x="226225" y="216629"/>
                </a:lnTo>
                <a:lnTo>
                  <a:pt x="237867" y="204538"/>
                </a:lnTo>
                <a:lnTo>
                  <a:pt x="237542" y="201219"/>
                </a:lnTo>
                <a:lnTo>
                  <a:pt x="234679" y="197616"/>
                </a:lnTo>
                <a:lnTo>
                  <a:pt x="221178" y="180467"/>
                </a:lnTo>
                <a:lnTo>
                  <a:pt x="117129" y="180467"/>
                </a:lnTo>
                <a:lnTo>
                  <a:pt x="104343" y="175211"/>
                </a:lnTo>
                <a:lnTo>
                  <a:pt x="93436" y="166891"/>
                </a:lnTo>
                <a:lnTo>
                  <a:pt x="85016" y="156111"/>
                </a:lnTo>
                <a:lnTo>
                  <a:pt x="79691" y="143475"/>
                </a:lnTo>
                <a:lnTo>
                  <a:pt x="78070" y="129587"/>
                </a:lnTo>
                <a:lnTo>
                  <a:pt x="78103" y="127205"/>
                </a:lnTo>
                <a:lnTo>
                  <a:pt x="95198" y="92231"/>
                </a:lnTo>
                <a:lnTo>
                  <a:pt x="135690" y="78230"/>
                </a:lnTo>
                <a:lnTo>
                  <a:pt x="221845" y="78230"/>
                </a:lnTo>
                <a:lnTo>
                  <a:pt x="226751" y="71839"/>
                </a:lnTo>
                <a:lnTo>
                  <a:pt x="236914" y="58448"/>
                </a:lnTo>
                <a:lnTo>
                  <a:pt x="237008" y="56281"/>
                </a:lnTo>
                <a:lnTo>
                  <a:pt x="233354" y="51234"/>
                </a:lnTo>
                <a:lnTo>
                  <a:pt x="232034" y="49474"/>
                </a:lnTo>
                <a:lnTo>
                  <a:pt x="225148" y="42480"/>
                </a:lnTo>
                <a:lnTo>
                  <a:pt x="85327" y="42480"/>
                </a:lnTo>
                <a:lnTo>
                  <a:pt x="83903" y="42155"/>
                </a:lnTo>
                <a:lnTo>
                  <a:pt x="75620" y="35496"/>
                </a:lnTo>
                <a:lnTo>
                  <a:pt x="68950" y="30376"/>
                </a:lnTo>
                <a:lnTo>
                  <a:pt x="59223" y="22700"/>
                </a:lnTo>
                <a:lnTo>
                  <a:pt x="56532" y="22428"/>
                </a:lnTo>
                <a:close/>
              </a:path>
              <a:path w="260350" h="260350">
                <a:moveTo>
                  <a:pt x="225294" y="217574"/>
                </a:moveTo>
                <a:lnTo>
                  <a:pt x="174727" y="217574"/>
                </a:lnTo>
                <a:lnTo>
                  <a:pt x="175900" y="217710"/>
                </a:lnTo>
                <a:lnTo>
                  <a:pt x="183617" y="223898"/>
                </a:lnTo>
                <a:lnTo>
                  <a:pt x="197302" y="234514"/>
                </a:lnTo>
                <a:lnTo>
                  <a:pt x="204528" y="235809"/>
                </a:lnTo>
                <a:lnTo>
                  <a:pt x="217312" y="225678"/>
                </a:lnTo>
                <a:lnTo>
                  <a:pt x="225294" y="217574"/>
                </a:lnTo>
                <a:close/>
              </a:path>
              <a:path w="260350" h="260350">
                <a:moveTo>
                  <a:pt x="221845" y="78230"/>
                </a:moveTo>
                <a:lnTo>
                  <a:pt x="135690" y="78230"/>
                </a:lnTo>
                <a:lnTo>
                  <a:pt x="148221" y="81378"/>
                </a:lnTo>
                <a:lnTo>
                  <a:pt x="159417" y="87669"/>
                </a:lnTo>
                <a:lnTo>
                  <a:pt x="168798" y="96824"/>
                </a:lnTo>
                <a:lnTo>
                  <a:pt x="175886" y="108565"/>
                </a:lnTo>
                <a:lnTo>
                  <a:pt x="180203" y="122616"/>
                </a:lnTo>
                <a:lnTo>
                  <a:pt x="181269" y="138699"/>
                </a:lnTo>
                <a:lnTo>
                  <a:pt x="177540" y="150610"/>
                </a:lnTo>
                <a:lnTo>
                  <a:pt x="134433" y="179687"/>
                </a:lnTo>
                <a:lnTo>
                  <a:pt x="117129" y="180467"/>
                </a:lnTo>
                <a:lnTo>
                  <a:pt x="221178" y="180467"/>
                </a:lnTo>
                <a:lnTo>
                  <a:pt x="217804" y="176204"/>
                </a:lnTo>
                <a:lnTo>
                  <a:pt x="217616" y="174947"/>
                </a:lnTo>
                <a:lnTo>
                  <a:pt x="220207" y="169600"/>
                </a:lnTo>
                <a:lnTo>
                  <a:pt x="221501" y="166570"/>
                </a:lnTo>
                <a:lnTo>
                  <a:pt x="223427" y="160874"/>
                </a:lnTo>
                <a:lnTo>
                  <a:pt x="224621" y="159817"/>
                </a:lnTo>
                <a:lnTo>
                  <a:pt x="258390" y="154686"/>
                </a:lnTo>
                <a:lnTo>
                  <a:pt x="259981" y="152906"/>
                </a:lnTo>
                <a:lnTo>
                  <a:pt x="259992" y="107839"/>
                </a:lnTo>
                <a:lnTo>
                  <a:pt x="258400" y="106028"/>
                </a:lnTo>
                <a:lnTo>
                  <a:pt x="225249" y="101075"/>
                </a:lnTo>
                <a:lnTo>
                  <a:pt x="223836" y="100122"/>
                </a:lnTo>
                <a:lnTo>
                  <a:pt x="221783" y="93819"/>
                </a:lnTo>
                <a:lnTo>
                  <a:pt x="220213" y="90070"/>
                </a:lnTo>
                <a:lnTo>
                  <a:pt x="217553" y="84625"/>
                </a:lnTo>
                <a:lnTo>
                  <a:pt x="217804" y="83494"/>
                </a:lnTo>
                <a:lnTo>
                  <a:pt x="221845" y="78230"/>
                </a:lnTo>
                <a:close/>
              </a:path>
              <a:path w="260350" h="260350">
                <a:moveTo>
                  <a:pt x="152351" y="0"/>
                </a:moveTo>
                <a:lnTo>
                  <a:pt x="107808" y="0"/>
                </a:lnTo>
                <a:lnTo>
                  <a:pt x="105839" y="1560"/>
                </a:lnTo>
                <a:lnTo>
                  <a:pt x="103965" y="11088"/>
                </a:lnTo>
                <a:lnTo>
                  <a:pt x="103023" y="16711"/>
                </a:lnTo>
                <a:lnTo>
                  <a:pt x="101536" y="26250"/>
                </a:lnTo>
                <a:lnTo>
                  <a:pt x="101305" y="30208"/>
                </a:lnTo>
                <a:lnTo>
                  <a:pt x="100342" y="35192"/>
                </a:lnTo>
                <a:lnTo>
                  <a:pt x="99138" y="36501"/>
                </a:lnTo>
                <a:lnTo>
                  <a:pt x="94593" y="38648"/>
                </a:lnTo>
                <a:lnTo>
                  <a:pt x="90887" y="39778"/>
                </a:lnTo>
                <a:lnTo>
                  <a:pt x="85327" y="42480"/>
                </a:lnTo>
                <a:lnTo>
                  <a:pt x="225148" y="42480"/>
                </a:lnTo>
                <a:lnTo>
                  <a:pt x="224919" y="42250"/>
                </a:lnTo>
                <a:lnTo>
                  <a:pt x="174287" y="42250"/>
                </a:lnTo>
                <a:lnTo>
                  <a:pt x="169052" y="39653"/>
                </a:lnTo>
                <a:lnTo>
                  <a:pt x="165743" y="38375"/>
                </a:lnTo>
                <a:lnTo>
                  <a:pt x="160529" y="36585"/>
                </a:lnTo>
                <a:lnTo>
                  <a:pt x="159555" y="35674"/>
                </a:lnTo>
                <a:lnTo>
                  <a:pt x="157058" y="18737"/>
                </a:lnTo>
                <a:lnTo>
                  <a:pt x="155105" y="6188"/>
                </a:lnTo>
                <a:lnTo>
                  <a:pt x="154414" y="1853"/>
                </a:lnTo>
                <a:lnTo>
                  <a:pt x="152351" y="0"/>
                </a:lnTo>
                <a:close/>
              </a:path>
              <a:path w="260350" h="260350">
                <a:moveTo>
                  <a:pt x="201847" y="22219"/>
                </a:moveTo>
                <a:lnTo>
                  <a:pt x="177512" y="40637"/>
                </a:lnTo>
                <a:lnTo>
                  <a:pt x="175774" y="41977"/>
                </a:lnTo>
                <a:lnTo>
                  <a:pt x="174287" y="42250"/>
                </a:lnTo>
                <a:lnTo>
                  <a:pt x="224919" y="42250"/>
                </a:lnTo>
                <a:lnTo>
                  <a:pt x="205166" y="22386"/>
                </a:lnTo>
                <a:lnTo>
                  <a:pt x="201847" y="22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63482" y="1725905"/>
            <a:ext cx="156210" cy="150495"/>
          </a:xfrm>
          <a:custGeom>
            <a:avLst/>
            <a:gdLst/>
            <a:ahLst/>
            <a:cxnLst/>
            <a:rect l="l" t="t" r="r" b="b"/>
            <a:pathLst>
              <a:path w="156209" h="150494">
                <a:moveTo>
                  <a:pt x="51820" y="0"/>
                </a:moveTo>
                <a:lnTo>
                  <a:pt x="42700" y="5486"/>
                </a:lnTo>
                <a:lnTo>
                  <a:pt x="36019" y="9057"/>
                </a:lnTo>
                <a:lnTo>
                  <a:pt x="25548" y="15182"/>
                </a:lnTo>
                <a:lnTo>
                  <a:pt x="25318" y="15664"/>
                </a:lnTo>
                <a:lnTo>
                  <a:pt x="29276" y="26407"/>
                </a:lnTo>
                <a:lnTo>
                  <a:pt x="31674" y="32711"/>
                </a:lnTo>
                <a:lnTo>
                  <a:pt x="35925" y="42155"/>
                </a:lnTo>
                <a:lnTo>
                  <a:pt x="36669" y="44951"/>
                </a:lnTo>
                <a:lnTo>
                  <a:pt x="33140" y="48532"/>
                </a:lnTo>
                <a:lnTo>
                  <a:pt x="32637" y="49558"/>
                </a:lnTo>
                <a:lnTo>
                  <a:pt x="31318" y="53747"/>
                </a:lnTo>
                <a:lnTo>
                  <a:pt x="29088" y="54710"/>
                </a:lnTo>
                <a:lnTo>
                  <a:pt x="18334" y="56029"/>
                </a:lnTo>
                <a:lnTo>
                  <a:pt x="10900" y="57464"/>
                </a:lnTo>
                <a:lnTo>
                  <a:pt x="973" y="59076"/>
                </a:lnTo>
                <a:lnTo>
                  <a:pt x="31" y="60406"/>
                </a:lnTo>
                <a:lnTo>
                  <a:pt x="182" y="69313"/>
                </a:lnTo>
                <a:lnTo>
                  <a:pt x="240" y="78761"/>
                </a:lnTo>
                <a:lnTo>
                  <a:pt x="0" y="89400"/>
                </a:lnTo>
                <a:lnTo>
                  <a:pt x="1047" y="90719"/>
                </a:lnTo>
                <a:lnTo>
                  <a:pt x="10209" y="92290"/>
                </a:lnTo>
                <a:lnTo>
                  <a:pt x="16816" y="93777"/>
                </a:lnTo>
                <a:lnTo>
                  <a:pt x="28156" y="94866"/>
                </a:lnTo>
                <a:lnTo>
                  <a:pt x="30857" y="96436"/>
                </a:lnTo>
                <a:lnTo>
                  <a:pt x="35862" y="104970"/>
                </a:lnTo>
                <a:lnTo>
                  <a:pt x="35873" y="108070"/>
                </a:lnTo>
                <a:lnTo>
                  <a:pt x="31119" y="118069"/>
                </a:lnTo>
                <a:lnTo>
                  <a:pt x="29067" y="124195"/>
                </a:lnTo>
                <a:lnTo>
                  <a:pt x="25622" y="133168"/>
                </a:lnTo>
                <a:lnTo>
                  <a:pt x="26062" y="135294"/>
                </a:lnTo>
                <a:lnTo>
                  <a:pt x="36061" y="140456"/>
                </a:lnTo>
                <a:lnTo>
                  <a:pt x="42626" y="144246"/>
                </a:lnTo>
                <a:lnTo>
                  <a:pt x="51998" y="150068"/>
                </a:lnTo>
                <a:lnTo>
                  <a:pt x="53809" y="149231"/>
                </a:lnTo>
                <a:lnTo>
                  <a:pt x="59610" y="142016"/>
                </a:lnTo>
                <a:lnTo>
                  <a:pt x="63788" y="137241"/>
                </a:lnTo>
                <a:lnTo>
                  <a:pt x="70186" y="128352"/>
                </a:lnTo>
                <a:lnTo>
                  <a:pt x="72845" y="125336"/>
                </a:lnTo>
                <a:lnTo>
                  <a:pt x="127276" y="125336"/>
                </a:lnTo>
                <a:lnTo>
                  <a:pt x="125545" y="119755"/>
                </a:lnTo>
                <a:lnTo>
                  <a:pt x="120593" y="109064"/>
                </a:lnTo>
                <a:lnTo>
                  <a:pt x="118991" y="104342"/>
                </a:lnTo>
                <a:lnTo>
                  <a:pt x="122445" y="100792"/>
                </a:lnTo>
                <a:lnTo>
                  <a:pt x="77934" y="100792"/>
                </a:lnTo>
                <a:lnTo>
                  <a:pt x="74759" y="100584"/>
                </a:lnTo>
                <a:lnTo>
                  <a:pt x="63182" y="95842"/>
                </a:lnTo>
                <a:lnTo>
                  <a:pt x="55284" y="85243"/>
                </a:lnTo>
                <a:lnTo>
                  <a:pt x="52691" y="69313"/>
                </a:lnTo>
                <a:lnTo>
                  <a:pt x="58372" y="59050"/>
                </a:lnTo>
                <a:lnTo>
                  <a:pt x="69700" y="52225"/>
                </a:lnTo>
                <a:lnTo>
                  <a:pt x="86470" y="50486"/>
                </a:lnTo>
                <a:lnTo>
                  <a:pt x="122727" y="50486"/>
                </a:lnTo>
                <a:lnTo>
                  <a:pt x="121598" y="46417"/>
                </a:lnTo>
                <a:lnTo>
                  <a:pt x="120907" y="45988"/>
                </a:lnTo>
                <a:lnTo>
                  <a:pt x="120540" y="44312"/>
                </a:lnTo>
                <a:lnTo>
                  <a:pt x="120142" y="43014"/>
                </a:lnTo>
                <a:lnTo>
                  <a:pt x="121744" y="38627"/>
                </a:lnTo>
                <a:lnTo>
                  <a:pt x="123409" y="35381"/>
                </a:lnTo>
                <a:lnTo>
                  <a:pt x="126446" y="27234"/>
                </a:lnTo>
                <a:lnTo>
                  <a:pt x="127351" y="24711"/>
                </a:lnTo>
                <a:lnTo>
                  <a:pt x="82866" y="24711"/>
                </a:lnTo>
                <a:lnTo>
                  <a:pt x="79499" y="23821"/>
                </a:lnTo>
                <a:lnTo>
                  <a:pt x="72898" y="23821"/>
                </a:lnTo>
                <a:lnTo>
                  <a:pt x="71118" y="22407"/>
                </a:lnTo>
                <a:lnTo>
                  <a:pt x="64825" y="14219"/>
                </a:lnTo>
                <a:lnTo>
                  <a:pt x="60019" y="8512"/>
                </a:lnTo>
                <a:lnTo>
                  <a:pt x="53589" y="544"/>
                </a:lnTo>
                <a:lnTo>
                  <a:pt x="51820" y="0"/>
                </a:lnTo>
                <a:close/>
              </a:path>
              <a:path w="156209" h="150494">
                <a:moveTo>
                  <a:pt x="127514" y="126027"/>
                </a:moveTo>
                <a:lnTo>
                  <a:pt x="83128" y="126027"/>
                </a:lnTo>
                <a:lnTo>
                  <a:pt x="84918" y="127315"/>
                </a:lnTo>
                <a:lnTo>
                  <a:pt x="91117" y="135503"/>
                </a:lnTo>
                <a:lnTo>
                  <a:pt x="95923" y="141084"/>
                </a:lnTo>
                <a:lnTo>
                  <a:pt x="102478" y="149534"/>
                </a:lnTo>
                <a:lnTo>
                  <a:pt x="104415" y="149838"/>
                </a:lnTo>
                <a:lnTo>
                  <a:pt x="113828" y="144131"/>
                </a:lnTo>
                <a:lnTo>
                  <a:pt x="120498" y="140320"/>
                </a:lnTo>
                <a:lnTo>
                  <a:pt x="129587" y="135346"/>
                </a:lnTo>
                <a:lnTo>
                  <a:pt x="130372" y="133786"/>
                </a:lnTo>
                <a:lnTo>
                  <a:pt x="127514" y="126027"/>
                </a:lnTo>
                <a:close/>
              </a:path>
              <a:path w="156209" h="150494">
                <a:moveTo>
                  <a:pt x="127276" y="125336"/>
                </a:moveTo>
                <a:lnTo>
                  <a:pt x="72845" y="125336"/>
                </a:lnTo>
                <a:lnTo>
                  <a:pt x="78688" y="127022"/>
                </a:lnTo>
                <a:lnTo>
                  <a:pt x="79494" y="126896"/>
                </a:lnTo>
                <a:lnTo>
                  <a:pt x="83128" y="126027"/>
                </a:lnTo>
                <a:lnTo>
                  <a:pt x="127514" y="126027"/>
                </a:lnTo>
                <a:lnTo>
                  <a:pt x="127276" y="125336"/>
                </a:lnTo>
                <a:close/>
              </a:path>
              <a:path w="156209" h="150494">
                <a:moveTo>
                  <a:pt x="122727" y="50486"/>
                </a:moveTo>
                <a:lnTo>
                  <a:pt x="86470" y="50486"/>
                </a:lnTo>
                <a:lnTo>
                  <a:pt x="95170" y="57203"/>
                </a:lnTo>
                <a:lnTo>
                  <a:pt x="100441" y="69313"/>
                </a:lnTo>
                <a:lnTo>
                  <a:pt x="100510" y="70866"/>
                </a:lnTo>
                <a:lnTo>
                  <a:pt x="100920" y="87288"/>
                </a:lnTo>
                <a:lnTo>
                  <a:pt x="91462" y="97089"/>
                </a:lnTo>
                <a:lnTo>
                  <a:pt x="77934" y="100792"/>
                </a:lnTo>
                <a:lnTo>
                  <a:pt x="122445" y="100792"/>
                </a:lnTo>
                <a:lnTo>
                  <a:pt x="123786" y="99431"/>
                </a:lnTo>
                <a:lnTo>
                  <a:pt x="123933" y="99117"/>
                </a:lnTo>
                <a:lnTo>
                  <a:pt x="124886" y="95913"/>
                </a:lnTo>
                <a:lnTo>
                  <a:pt x="127001" y="95086"/>
                </a:lnTo>
                <a:lnTo>
                  <a:pt x="131107" y="94679"/>
                </a:lnTo>
                <a:lnTo>
                  <a:pt x="143745" y="93173"/>
                </a:lnTo>
                <a:lnTo>
                  <a:pt x="156058" y="89913"/>
                </a:lnTo>
                <a:lnTo>
                  <a:pt x="156058" y="59998"/>
                </a:lnTo>
                <a:lnTo>
                  <a:pt x="149293" y="58532"/>
                </a:lnTo>
                <a:lnTo>
                  <a:pt x="142592" y="56469"/>
                </a:lnTo>
                <a:lnTo>
                  <a:pt x="129325" y="55087"/>
                </a:lnTo>
                <a:lnTo>
                  <a:pt x="123765" y="54228"/>
                </a:lnTo>
                <a:lnTo>
                  <a:pt x="122727" y="50486"/>
                </a:lnTo>
                <a:close/>
              </a:path>
              <a:path w="156209" h="150494">
                <a:moveTo>
                  <a:pt x="104122" y="94"/>
                </a:moveTo>
                <a:lnTo>
                  <a:pt x="102834" y="356"/>
                </a:lnTo>
                <a:lnTo>
                  <a:pt x="97483" y="6827"/>
                </a:lnTo>
                <a:lnTo>
                  <a:pt x="93065" y="11538"/>
                </a:lnTo>
                <a:lnTo>
                  <a:pt x="86112" y="21234"/>
                </a:lnTo>
                <a:lnTo>
                  <a:pt x="82866" y="24711"/>
                </a:lnTo>
                <a:lnTo>
                  <a:pt x="127351" y="24711"/>
                </a:lnTo>
                <a:lnTo>
                  <a:pt x="128175" y="22407"/>
                </a:lnTo>
                <a:lnTo>
                  <a:pt x="129838" y="16502"/>
                </a:lnTo>
                <a:lnTo>
                  <a:pt x="128980" y="14376"/>
                </a:lnTo>
                <a:lnTo>
                  <a:pt x="127938" y="13753"/>
                </a:lnTo>
                <a:lnTo>
                  <a:pt x="116951" y="7390"/>
                </a:lnTo>
                <a:lnTo>
                  <a:pt x="104122" y="94"/>
                </a:lnTo>
                <a:close/>
              </a:path>
              <a:path w="156209" h="150494">
                <a:moveTo>
                  <a:pt x="76489" y="23025"/>
                </a:moveTo>
                <a:lnTo>
                  <a:pt x="75851" y="23140"/>
                </a:lnTo>
                <a:lnTo>
                  <a:pt x="72898" y="23821"/>
                </a:lnTo>
                <a:lnTo>
                  <a:pt x="79499" y="23821"/>
                </a:lnTo>
                <a:lnTo>
                  <a:pt x="76489" y="2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36729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77212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56" y="0"/>
                </a:moveTo>
                <a:lnTo>
                  <a:pt x="229267" y="3581"/>
                </a:lnTo>
                <a:lnTo>
                  <a:pt x="187159" y="13949"/>
                </a:lnTo>
                <a:lnTo>
                  <a:pt x="147895" y="30542"/>
                </a:lnTo>
                <a:lnTo>
                  <a:pt x="112038" y="52795"/>
                </a:lnTo>
                <a:lnTo>
                  <a:pt x="80152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3" y="451706"/>
                </a:lnTo>
                <a:lnTo>
                  <a:pt x="95563" y="481393"/>
                </a:lnTo>
                <a:lnTo>
                  <a:pt x="129505" y="506264"/>
                </a:lnTo>
                <a:lnTo>
                  <a:pt x="167136" y="525757"/>
                </a:lnTo>
                <a:lnTo>
                  <a:pt x="207893" y="539308"/>
                </a:lnTo>
                <a:lnTo>
                  <a:pt x="251212" y="546353"/>
                </a:lnTo>
                <a:lnTo>
                  <a:pt x="273656" y="547260"/>
                </a:lnTo>
                <a:lnTo>
                  <a:pt x="296097" y="546353"/>
                </a:lnTo>
                <a:lnTo>
                  <a:pt x="339410" y="539308"/>
                </a:lnTo>
                <a:lnTo>
                  <a:pt x="380162" y="525757"/>
                </a:lnTo>
                <a:lnTo>
                  <a:pt x="417789" y="506264"/>
                </a:lnTo>
                <a:lnTo>
                  <a:pt x="451727" y="481393"/>
                </a:lnTo>
                <a:lnTo>
                  <a:pt x="481414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4" y="95555"/>
                </a:lnTo>
                <a:lnTo>
                  <a:pt x="451727" y="65868"/>
                </a:lnTo>
                <a:lnTo>
                  <a:pt x="417789" y="40996"/>
                </a:lnTo>
                <a:lnTo>
                  <a:pt x="380162" y="21503"/>
                </a:lnTo>
                <a:lnTo>
                  <a:pt x="339410" y="7952"/>
                </a:lnTo>
                <a:lnTo>
                  <a:pt x="296097" y="907"/>
                </a:lnTo>
                <a:lnTo>
                  <a:pt x="27365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07494" y="1806049"/>
            <a:ext cx="84455" cy="175895"/>
          </a:xfrm>
          <a:custGeom>
            <a:avLst/>
            <a:gdLst/>
            <a:ahLst/>
            <a:cxnLst/>
            <a:rect l="l" t="t" r="r" b="b"/>
            <a:pathLst>
              <a:path w="84455" h="175894">
                <a:moveTo>
                  <a:pt x="63901" y="57002"/>
                </a:moveTo>
                <a:lnTo>
                  <a:pt x="32417" y="57002"/>
                </a:lnTo>
                <a:lnTo>
                  <a:pt x="45092" y="59238"/>
                </a:lnTo>
                <a:lnTo>
                  <a:pt x="57619" y="59507"/>
                </a:lnTo>
                <a:lnTo>
                  <a:pt x="56642" y="72141"/>
                </a:lnTo>
                <a:lnTo>
                  <a:pt x="56014" y="84788"/>
                </a:lnTo>
                <a:lnTo>
                  <a:pt x="55832" y="92998"/>
                </a:lnTo>
                <a:lnTo>
                  <a:pt x="55803" y="110102"/>
                </a:lnTo>
                <a:lnTo>
                  <a:pt x="56220" y="122760"/>
                </a:lnTo>
                <a:lnTo>
                  <a:pt x="61380" y="173303"/>
                </a:lnTo>
                <a:lnTo>
                  <a:pt x="62877" y="175827"/>
                </a:lnTo>
                <a:lnTo>
                  <a:pt x="64333" y="175827"/>
                </a:lnTo>
                <a:lnTo>
                  <a:pt x="64793" y="175795"/>
                </a:lnTo>
                <a:lnTo>
                  <a:pt x="66427" y="175533"/>
                </a:lnTo>
                <a:lnTo>
                  <a:pt x="67547" y="173994"/>
                </a:lnTo>
                <a:lnTo>
                  <a:pt x="66747" y="168870"/>
                </a:lnTo>
                <a:lnTo>
                  <a:pt x="65035" y="156252"/>
                </a:lnTo>
                <a:lnTo>
                  <a:pt x="61833" y="110102"/>
                </a:lnTo>
                <a:lnTo>
                  <a:pt x="61785" y="92998"/>
                </a:lnTo>
                <a:lnTo>
                  <a:pt x="62195" y="80346"/>
                </a:lnTo>
                <a:lnTo>
                  <a:pt x="62957" y="67704"/>
                </a:lnTo>
                <a:lnTo>
                  <a:pt x="63901" y="57002"/>
                </a:lnTo>
                <a:close/>
              </a:path>
              <a:path w="84455" h="175894">
                <a:moveTo>
                  <a:pt x="9476" y="19748"/>
                </a:moveTo>
                <a:lnTo>
                  <a:pt x="1130" y="20386"/>
                </a:lnTo>
                <a:lnTo>
                  <a:pt x="0" y="21454"/>
                </a:lnTo>
                <a:lnTo>
                  <a:pt x="517" y="32224"/>
                </a:lnTo>
                <a:lnTo>
                  <a:pt x="5611" y="42207"/>
                </a:lnTo>
                <a:lnTo>
                  <a:pt x="13876" y="52332"/>
                </a:lnTo>
                <a:lnTo>
                  <a:pt x="23906" y="63370"/>
                </a:lnTo>
                <a:lnTo>
                  <a:pt x="25399" y="75932"/>
                </a:lnTo>
                <a:lnTo>
                  <a:pt x="26317" y="88571"/>
                </a:lnTo>
                <a:lnTo>
                  <a:pt x="26479" y="94525"/>
                </a:lnTo>
                <a:lnTo>
                  <a:pt x="26583" y="105656"/>
                </a:lnTo>
                <a:lnTo>
                  <a:pt x="26434" y="113937"/>
                </a:lnTo>
                <a:lnTo>
                  <a:pt x="19800" y="164057"/>
                </a:lnTo>
                <a:lnTo>
                  <a:pt x="19423" y="165670"/>
                </a:lnTo>
                <a:lnTo>
                  <a:pt x="20439" y="167272"/>
                </a:lnTo>
                <a:lnTo>
                  <a:pt x="32380" y="120020"/>
                </a:lnTo>
                <a:lnTo>
                  <a:pt x="33447" y="80346"/>
                </a:lnTo>
                <a:lnTo>
                  <a:pt x="33115" y="69355"/>
                </a:lnTo>
                <a:lnTo>
                  <a:pt x="32417" y="57002"/>
                </a:lnTo>
                <a:lnTo>
                  <a:pt x="63901" y="57002"/>
                </a:lnTo>
                <a:lnTo>
                  <a:pt x="64071" y="55076"/>
                </a:lnTo>
                <a:lnTo>
                  <a:pt x="66867" y="53673"/>
                </a:lnTo>
                <a:lnTo>
                  <a:pt x="68613" y="52455"/>
                </a:lnTo>
                <a:lnTo>
                  <a:pt x="52119" y="52455"/>
                </a:lnTo>
                <a:lnTo>
                  <a:pt x="39479" y="52288"/>
                </a:lnTo>
                <a:lnTo>
                  <a:pt x="27601" y="49181"/>
                </a:lnTo>
                <a:lnTo>
                  <a:pt x="26996" y="46040"/>
                </a:lnTo>
                <a:lnTo>
                  <a:pt x="20837" y="46040"/>
                </a:lnTo>
                <a:lnTo>
                  <a:pt x="12690" y="41433"/>
                </a:lnTo>
                <a:lnTo>
                  <a:pt x="5905" y="34354"/>
                </a:lnTo>
                <a:lnTo>
                  <a:pt x="5580" y="26386"/>
                </a:lnTo>
                <a:lnTo>
                  <a:pt x="18317" y="26386"/>
                </a:lnTo>
                <a:lnTo>
                  <a:pt x="16502" y="23664"/>
                </a:lnTo>
                <a:lnTo>
                  <a:pt x="9476" y="19748"/>
                </a:lnTo>
                <a:close/>
              </a:path>
              <a:path w="84455" h="175894">
                <a:moveTo>
                  <a:pt x="77892" y="0"/>
                </a:moveTo>
                <a:lnTo>
                  <a:pt x="72940" y="62"/>
                </a:lnTo>
                <a:lnTo>
                  <a:pt x="70249" y="1277"/>
                </a:lnTo>
                <a:lnTo>
                  <a:pt x="65547" y="6355"/>
                </a:lnTo>
                <a:lnTo>
                  <a:pt x="63690" y="15951"/>
                </a:lnTo>
                <a:lnTo>
                  <a:pt x="61320" y="27663"/>
                </a:lnTo>
                <a:lnTo>
                  <a:pt x="57823" y="39802"/>
                </a:lnTo>
                <a:lnTo>
                  <a:pt x="52119" y="52455"/>
                </a:lnTo>
                <a:lnTo>
                  <a:pt x="68613" y="52455"/>
                </a:lnTo>
                <a:lnTo>
                  <a:pt x="69495" y="51841"/>
                </a:lnTo>
                <a:lnTo>
                  <a:pt x="73505" y="47808"/>
                </a:lnTo>
                <a:lnTo>
                  <a:pt x="74051" y="46878"/>
                </a:lnTo>
                <a:lnTo>
                  <a:pt x="65872" y="46878"/>
                </a:lnTo>
                <a:lnTo>
                  <a:pt x="65900" y="39741"/>
                </a:lnTo>
                <a:lnTo>
                  <a:pt x="83951" y="6010"/>
                </a:lnTo>
                <a:lnTo>
                  <a:pt x="83966" y="4952"/>
                </a:lnTo>
                <a:lnTo>
                  <a:pt x="79892" y="785"/>
                </a:lnTo>
                <a:lnTo>
                  <a:pt x="77892" y="0"/>
                </a:lnTo>
                <a:close/>
              </a:path>
              <a:path w="84455" h="175894">
                <a:moveTo>
                  <a:pt x="83951" y="6010"/>
                </a:moveTo>
                <a:lnTo>
                  <a:pt x="76332" y="6010"/>
                </a:lnTo>
                <a:lnTo>
                  <a:pt x="76772" y="6156"/>
                </a:lnTo>
                <a:lnTo>
                  <a:pt x="77871" y="7287"/>
                </a:lnTo>
                <a:lnTo>
                  <a:pt x="67704" y="45223"/>
                </a:lnTo>
                <a:lnTo>
                  <a:pt x="65872" y="46878"/>
                </a:lnTo>
                <a:lnTo>
                  <a:pt x="74051" y="46878"/>
                </a:lnTo>
                <a:lnTo>
                  <a:pt x="80029" y="36688"/>
                </a:lnTo>
                <a:lnTo>
                  <a:pt x="83039" y="23992"/>
                </a:lnTo>
                <a:lnTo>
                  <a:pt x="83837" y="11685"/>
                </a:lnTo>
                <a:lnTo>
                  <a:pt x="83951" y="6010"/>
                </a:lnTo>
                <a:close/>
              </a:path>
              <a:path w="84455" h="175894">
                <a:moveTo>
                  <a:pt x="18317" y="26386"/>
                </a:moveTo>
                <a:lnTo>
                  <a:pt x="5580" y="26386"/>
                </a:lnTo>
                <a:lnTo>
                  <a:pt x="9455" y="27046"/>
                </a:lnTo>
                <a:lnTo>
                  <a:pt x="13360" y="29747"/>
                </a:lnTo>
                <a:lnTo>
                  <a:pt x="18481" y="37412"/>
                </a:lnTo>
                <a:lnTo>
                  <a:pt x="19842" y="41705"/>
                </a:lnTo>
                <a:lnTo>
                  <a:pt x="20837" y="46040"/>
                </a:lnTo>
                <a:lnTo>
                  <a:pt x="26996" y="46040"/>
                </a:lnTo>
                <a:lnTo>
                  <a:pt x="26438" y="43140"/>
                </a:lnTo>
                <a:lnTo>
                  <a:pt x="24878" y="36229"/>
                </a:lnTo>
                <a:lnTo>
                  <a:pt x="18317" y="26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37534" y="1722600"/>
            <a:ext cx="227329" cy="328295"/>
          </a:xfrm>
          <a:custGeom>
            <a:avLst/>
            <a:gdLst/>
            <a:ahLst/>
            <a:cxnLst/>
            <a:rect l="l" t="t" r="r" b="b"/>
            <a:pathLst>
              <a:path w="227330" h="328294">
                <a:moveTo>
                  <a:pt x="118479" y="0"/>
                </a:moveTo>
                <a:lnTo>
                  <a:pt x="67622" y="10277"/>
                </a:lnTo>
                <a:lnTo>
                  <a:pt x="31224" y="35822"/>
                </a:lnTo>
                <a:lnTo>
                  <a:pt x="8811" y="68589"/>
                </a:lnTo>
                <a:lnTo>
                  <a:pt x="0" y="100482"/>
                </a:lnTo>
                <a:lnTo>
                  <a:pt x="892" y="118998"/>
                </a:lnTo>
                <a:lnTo>
                  <a:pt x="12575" y="160079"/>
                </a:lnTo>
                <a:lnTo>
                  <a:pt x="41511" y="198207"/>
                </a:lnTo>
                <a:lnTo>
                  <a:pt x="49350" y="208707"/>
                </a:lnTo>
                <a:lnTo>
                  <a:pt x="54429" y="219101"/>
                </a:lnTo>
                <a:lnTo>
                  <a:pt x="56523" y="230633"/>
                </a:lnTo>
                <a:lnTo>
                  <a:pt x="56567" y="245961"/>
                </a:lnTo>
                <a:lnTo>
                  <a:pt x="58221" y="248401"/>
                </a:lnTo>
                <a:lnTo>
                  <a:pt x="60556" y="249794"/>
                </a:lnTo>
                <a:lnTo>
                  <a:pt x="60556" y="290683"/>
                </a:lnTo>
                <a:lnTo>
                  <a:pt x="63267" y="304697"/>
                </a:lnTo>
                <a:lnTo>
                  <a:pt x="70689" y="316326"/>
                </a:lnTo>
                <a:lnTo>
                  <a:pt x="81758" y="324507"/>
                </a:lnTo>
                <a:lnTo>
                  <a:pt x="95410" y="328174"/>
                </a:lnTo>
                <a:lnTo>
                  <a:pt x="128491" y="328273"/>
                </a:lnTo>
                <a:lnTo>
                  <a:pt x="142509" y="325563"/>
                </a:lnTo>
                <a:lnTo>
                  <a:pt x="154141" y="318143"/>
                </a:lnTo>
                <a:lnTo>
                  <a:pt x="161082" y="308755"/>
                </a:lnTo>
                <a:lnTo>
                  <a:pt x="86262" y="308755"/>
                </a:lnTo>
                <a:lnTo>
                  <a:pt x="84583" y="307076"/>
                </a:lnTo>
                <a:lnTo>
                  <a:pt x="84482" y="302557"/>
                </a:lnTo>
                <a:lnTo>
                  <a:pt x="86262" y="300777"/>
                </a:lnTo>
                <a:lnTo>
                  <a:pt x="164017" y="300777"/>
                </a:lnTo>
                <a:lnTo>
                  <a:pt x="165993" y="293428"/>
                </a:lnTo>
                <a:lnTo>
                  <a:pt x="166006" y="287646"/>
                </a:lnTo>
                <a:lnTo>
                  <a:pt x="78283" y="287646"/>
                </a:lnTo>
                <a:lnTo>
                  <a:pt x="76503" y="285866"/>
                </a:lnTo>
                <a:lnTo>
                  <a:pt x="76503" y="281458"/>
                </a:lnTo>
                <a:lnTo>
                  <a:pt x="78283" y="279667"/>
                </a:lnTo>
                <a:lnTo>
                  <a:pt x="166024" y="279667"/>
                </a:lnTo>
                <a:lnTo>
                  <a:pt x="166054" y="266537"/>
                </a:lnTo>
                <a:lnTo>
                  <a:pt x="78283" y="266537"/>
                </a:lnTo>
                <a:lnTo>
                  <a:pt x="76503" y="264757"/>
                </a:lnTo>
                <a:lnTo>
                  <a:pt x="76503" y="260348"/>
                </a:lnTo>
                <a:lnTo>
                  <a:pt x="78283" y="258558"/>
                </a:lnTo>
                <a:lnTo>
                  <a:pt x="166072" y="258558"/>
                </a:lnTo>
                <a:lnTo>
                  <a:pt x="166092" y="249794"/>
                </a:lnTo>
                <a:lnTo>
                  <a:pt x="168427" y="248401"/>
                </a:lnTo>
                <a:lnTo>
                  <a:pt x="170081" y="245961"/>
                </a:lnTo>
                <a:lnTo>
                  <a:pt x="170081" y="235051"/>
                </a:lnTo>
                <a:lnTo>
                  <a:pt x="72535" y="235051"/>
                </a:lnTo>
                <a:lnTo>
                  <a:pt x="72535" y="232716"/>
                </a:lnTo>
                <a:lnTo>
                  <a:pt x="59683" y="195310"/>
                </a:lnTo>
                <a:lnTo>
                  <a:pt x="43515" y="176195"/>
                </a:lnTo>
                <a:lnTo>
                  <a:pt x="35849" y="166791"/>
                </a:lnTo>
                <a:lnTo>
                  <a:pt x="29121" y="157001"/>
                </a:lnTo>
                <a:lnTo>
                  <a:pt x="23540" y="146344"/>
                </a:lnTo>
                <a:lnTo>
                  <a:pt x="19316" y="134333"/>
                </a:lnTo>
                <a:lnTo>
                  <a:pt x="16661" y="120487"/>
                </a:lnTo>
                <a:lnTo>
                  <a:pt x="17212" y="107718"/>
                </a:lnTo>
                <a:lnTo>
                  <a:pt x="28240" y="69452"/>
                </a:lnTo>
                <a:lnTo>
                  <a:pt x="53230" y="37069"/>
                </a:lnTo>
                <a:lnTo>
                  <a:pt x="92057" y="18061"/>
                </a:lnTo>
                <a:lnTo>
                  <a:pt x="108052" y="15991"/>
                </a:lnTo>
                <a:lnTo>
                  <a:pt x="172162" y="15991"/>
                </a:lnTo>
                <a:lnTo>
                  <a:pt x="161584" y="10265"/>
                </a:lnTo>
                <a:lnTo>
                  <a:pt x="148823" y="5266"/>
                </a:lnTo>
                <a:lnTo>
                  <a:pt x="134461" y="1718"/>
                </a:lnTo>
                <a:lnTo>
                  <a:pt x="118479" y="0"/>
                </a:lnTo>
                <a:close/>
              </a:path>
              <a:path w="227330" h="328294">
                <a:moveTo>
                  <a:pt x="164017" y="300777"/>
                </a:moveTo>
                <a:lnTo>
                  <a:pt x="140386" y="300777"/>
                </a:lnTo>
                <a:lnTo>
                  <a:pt x="142166" y="302557"/>
                </a:lnTo>
                <a:lnTo>
                  <a:pt x="142065" y="307076"/>
                </a:lnTo>
                <a:lnTo>
                  <a:pt x="140386" y="308755"/>
                </a:lnTo>
                <a:lnTo>
                  <a:pt x="161082" y="308755"/>
                </a:lnTo>
                <a:lnTo>
                  <a:pt x="162323" y="307076"/>
                </a:lnTo>
                <a:lnTo>
                  <a:pt x="164017" y="300777"/>
                </a:lnTo>
                <a:close/>
              </a:path>
              <a:path w="227330" h="328294">
                <a:moveTo>
                  <a:pt x="166024" y="279667"/>
                </a:moveTo>
                <a:lnTo>
                  <a:pt x="148365" y="279667"/>
                </a:lnTo>
                <a:lnTo>
                  <a:pt x="150145" y="281458"/>
                </a:lnTo>
                <a:lnTo>
                  <a:pt x="150145" y="285866"/>
                </a:lnTo>
                <a:lnTo>
                  <a:pt x="148365" y="287646"/>
                </a:lnTo>
                <a:lnTo>
                  <a:pt x="166006" y="287646"/>
                </a:lnTo>
                <a:lnTo>
                  <a:pt x="166024" y="279667"/>
                </a:lnTo>
                <a:close/>
              </a:path>
              <a:path w="227330" h="328294">
                <a:moveTo>
                  <a:pt x="166072" y="258558"/>
                </a:moveTo>
                <a:lnTo>
                  <a:pt x="148365" y="258558"/>
                </a:lnTo>
                <a:lnTo>
                  <a:pt x="150145" y="260348"/>
                </a:lnTo>
                <a:lnTo>
                  <a:pt x="150145" y="264757"/>
                </a:lnTo>
                <a:lnTo>
                  <a:pt x="148365" y="266537"/>
                </a:lnTo>
                <a:lnTo>
                  <a:pt x="166054" y="266537"/>
                </a:lnTo>
                <a:lnTo>
                  <a:pt x="166072" y="258558"/>
                </a:lnTo>
                <a:close/>
              </a:path>
              <a:path w="227330" h="328294">
                <a:moveTo>
                  <a:pt x="172162" y="15991"/>
                </a:moveTo>
                <a:lnTo>
                  <a:pt x="108052" y="15991"/>
                </a:lnTo>
                <a:lnTo>
                  <a:pt x="126717" y="17384"/>
                </a:lnTo>
                <a:lnTo>
                  <a:pt x="143443" y="21364"/>
                </a:lnTo>
                <a:lnTo>
                  <a:pt x="182241" y="44826"/>
                </a:lnTo>
                <a:lnTo>
                  <a:pt x="204475" y="77139"/>
                </a:lnTo>
                <a:lnTo>
                  <a:pt x="210419" y="98249"/>
                </a:lnTo>
                <a:lnTo>
                  <a:pt x="209640" y="116868"/>
                </a:lnTo>
                <a:lnTo>
                  <a:pt x="198066" y="156004"/>
                </a:lnTo>
                <a:lnTo>
                  <a:pt x="179432" y="180414"/>
                </a:lnTo>
                <a:lnTo>
                  <a:pt x="171348" y="189688"/>
                </a:lnTo>
                <a:lnTo>
                  <a:pt x="163975" y="199674"/>
                </a:lnTo>
                <a:lnTo>
                  <a:pt x="158148" y="210947"/>
                </a:lnTo>
                <a:lnTo>
                  <a:pt x="154698" y="224086"/>
                </a:lnTo>
                <a:lnTo>
                  <a:pt x="154113" y="235051"/>
                </a:lnTo>
                <a:lnTo>
                  <a:pt x="170081" y="235051"/>
                </a:lnTo>
                <a:lnTo>
                  <a:pt x="170081" y="232716"/>
                </a:lnTo>
                <a:lnTo>
                  <a:pt x="172019" y="219546"/>
                </a:lnTo>
                <a:lnTo>
                  <a:pt x="177279" y="208452"/>
                </a:lnTo>
                <a:lnTo>
                  <a:pt x="185034" y="198201"/>
                </a:lnTo>
                <a:lnTo>
                  <a:pt x="193137" y="189031"/>
                </a:lnTo>
                <a:lnTo>
                  <a:pt x="200816" y="179807"/>
                </a:lnTo>
                <a:lnTo>
                  <a:pt x="223305" y="136084"/>
                </a:lnTo>
                <a:lnTo>
                  <a:pt x="226822" y="105725"/>
                </a:lnTo>
                <a:lnTo>
                  <a:pt x="225869" y="93902"/>
                </a:lnTo>
                <a:lnTo>
                  <a:pt x="212567" y="57634"/>
                </a:lnTo>
                <a:lnTo>
                  <a:pt x="182682" y="23217"/>
                </a:lnTo>
                <a:lnTo>
                  <a:pt x="172885" y="16383"/>
                </a:lnTo>
                <a:lnTo>
                  <a:pt x="172162" y="15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99948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1" y="627188"/>
                </a:lnTo>
                <a:lnTo>
                  <a:pt x="365019" y="624113"/>
                </a:lnTo>
                <a:lnTo>
                  <a:pt x="389530" y="619086"/>
                </a:lnTo>
                <a:lnTo>
                  <a:pt x="413062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29" y="15957"/>
                </a:lnTo>
                <a:lnTo>
                  <a:pt x="389530" y="9144"/>
                </a:lnTo>
                <a:lnTo>
                  <a:pt x="365019" y="4118"/>
                </a:lnTo>
                <a:lnTo>
                  <a:pt x="339861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29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2" y="612264"/>
                </a:lnTo>
                <a:lnTo>
                  <a:pt x="458366" y="593117"/>
                </a:lnTo>
                <a:lnTo>
                  <a:pt x="499542" y="567532"/>
                </a:lnTo>
                <a:lnTo>
                  <a:pt x="536144" y="536123"/>
                </a:lnTo>
                <a:lnTo>
                  <a:pt x="567565" y="499506"/>
                </a:lnTo>
                <a:lnTo>
                  <a:pt x="593138" y="458345"/>
                </a:lnTo>
                <a:lnTo>
                  <a:pt x="612212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7" y="238718"/>
                </a:lnTo>
                <a:lnTo>
                  <a:pt x="603528" y="191962"/>
                </a:lnTo>
                <a:lnTo>
                  <a:pt x="581123" y="148773"/>
                </a:lnTo>
                <a:lnTo>
                  <a:pt x="552545" y="109803"/>
                </a:lnTo>
                <a:lnTo>
                  <a:pt x="518445" y="75704"/>
                </a:lnTo>
                <a:lnTo>
                  <a:pt x="479474" y="47126"/>
                </a:lnTo>
                <a:lnTo>
                  <a:pt x="436285" y="24723"/>
                </a:lnTo>
                <a:lnTo>
                  <a:pt x="413313" y="16039"/>
                </a:lnTo>
                <a:lnTo>
                  <a:pt x="413029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40431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60" y="3581"/>
                </a:lnTo>
                <a:lnTo>
                  <a:pt x="187154" y="13949"/>
                </a:lnTo>
                <a:lnTo>
                  <a:pt x="147891" y="30542"/>
                </a:lnTo>
                <a:lnTo>
                  <a:pt x="112036" y="52795"/>
                </a:lnTo>
                <a:lnTo>
                  <a:pt x="80150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2" y="451706"/>
                </a:lnTo>
                <a:lnTo>
                  <a:pt x="95561" y="481393"/>
                </a:lnTo>
                <a:lnTo>
                  <a:pt x="129502" y="506264"/>
                </a:lnTo>
                <a:lnTo>
                  <a:pt x="167132" y="525757"/>
                </a:lnTo>
                <a:lnTo>
                  <a:pt x="207887" y="539308"/>
                </a:lnTo>
                <a:lnTo>
                  <a:pt x="251203" y="546353"/>
                </a:lnTo>
                <a:lnTo>
                  <a:pt x="273646" y="547260"/>
                </a:lnTo>
                <a:lnTo>
                  <a:pt x="296088" y="546353"/>
                </a:lnTo>
                <a:lnTo>
                  <a:pt x="339404" y="539308"/>
                </a:lnTo>
                <a:lnTo>
                  <a:pt x="380158" y="525757"/>
                </a:lnTo>
                <a:lnTo>
                  <a:pt x="417786" y="506264"/>
                </a:lnTo>
                <a:lnTo>
                  <a:pt x="451725" y="481393"/>
                </a:lnTo>
                <a:lnTo>
                  <a:pt x="481413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66586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22375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178196" y="192447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683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33985" y="190627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882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89794" y="18789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9179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45594" y="1851681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477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35176" y="1774492"/>
            <a:ext cx="314325" cy="128905"/>
          </a:xfrm>
          <a:custGeom>
            <a:avLst/>
            <a:gdLst/>
            <a:ahLst/>
            <a:cxnLst/>
            <a:rect l="l" t="t" r="r" b="b"/>
            <a:pathLst>
              <a:path w="314325" h="128905">
                <a:moveTo>
                  <a:pt x="4806" y="109891"/>
                </a:moveTo>
                <a:lnTo>
                  <a:pt x="879" y="113085"/>
                </a:lnTo>
                <a:lnTo>
                  <a:pt x="0" y="121860"/>
                </a:lnTo>
                <a:lnTo>
                  <a:pt x="3193" y="125765"/>
                </a:lnTo>
                <a:lnTo>
                  <a:pt x="11137" y="126562"/>
                </a:lnTo>
                <a:lnTo>
                  <a:pt x="24053" y="127567"/>
                </a:lnTo>
                <a:lnTo>
                  <a:pt x="36700" y="128158"/>
                </a:lnTo>
                <a:lnTo>
                  <a:pt x="49077" y="128352"/>
                </a:lnTo>
                <a:lnTo>
                  <a:pt x="68973" y="127841"/>
                </a:lnTo>
                <a:lnTo>
                  <a:pt x="124262" y="120745"/>
                </a:lnTo>
                <a:lnTo>
                  <a:pt x="156553" y="112361"/>
                </a:lnTo>
                <a:lnTo>
                  <a:pt x="53183" y="112361"/>
                </a:lnTo>
                <a:lnTo>
                  <a:pt x="31614" y="111986"/>
                </a:lnTo>
                <a:lnTo>
                  <a:pt x="9182" y="110331"/>
                </a:lnTo>
                <a:lnTo>
                  <a:pt x="4806" y="109891"/>
                </a:lnTo>
                <a:close/>
              </a:path>
              <a:path w="314325" h="128905">
                <a:moveTo>
                  <a:pt x="307215" y="0"/>
                </a:moveTo>
                <a:lnTo>
                  <a:pt x="302168" y="209"/>
                </a:lnTo>
                <a:lnTo>
                  <a:pt x="299174" y="3444"/>
                </a:lnTo>
                <a:lnTo>
                  <a:pt x="292347" y="10632"/>
                </a:lnTo>
                <a:lnTo>
                  <a:pt x="257190" y="41965"/>
                </a:lnTo>
                <a:lnTo>
                  <a:pt x="222454" y="65643"/>
                </a:lnTo>
                <a:lnTo>
                  <a:pt x="180407" y="86761"/>
                </a:lnTo>
                <a:lnTo>
                  <a:pt x="130928" y="102876"/>
                </a:lnTo>
                <a:lnTo>
                  <a:pt x="73894" y="111547"/>
                </a:lnTo>
                <a:lnTo>
                  <a:pt x="53183" y="112361"/>
                </a:lnTo>
                <a:lnTo>
                  <a:pt x="156553" y="112361"/>
                </a:lnTo>
                <a:lnTo>
                  <a:pt x="201930" y="94659"/>
                </a:lnTo>
                <a:lnTo>
                  <a:pt x="239988" y="73589"/>
                </a:lnTo>
                <a:lnTo>
                  <a:pt x="271745" y="50808"/>
                </a:lnTo>
                <a:lnTo>
                  <a:pt x="304439" y="21103"/>
                </a:lnTo>
                <a:lnTo>
                  <a:pt x="313906" y="11025"/>
                </a:lnTo>
                <a:lnTo>
                  <a:pt x="313697" y="5978"/>
                </a:lnTo>
                <a:lnTo>
                  <a:pt x="307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309005" y="1747373"/>
            <a:ext cx="59690" cy="62865"/>
          </a:xfrm>
          <a:custGeom>
            <a:avLst/>
            <a:gdLst/>
            <a:ahLst/>
            <a:cxnLst/>
            <a:rect l="l" t="t" r="r" b="b"/>
            <a:pathLst>
              <a:path w="59690" h="62864">
                <a:moveTo>
                  <a:pt x="59621" y="0"/>
                </a:moveTo>
                <a:lnTo>
                  <a:pt x="0" y="22355"/>
                </a:lnTo>
                <a:lnTo>
                  <a:pt x="49181" y="62804"/>
                </a:lnTo>
                <a:lnTo>
                  <a:pt x="59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395449" y="1785933"/>
            <a:ext cx="127788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ST</a:t>
            </a:r>
            <a:r>
              <a:rPr sz="1200" b="1" spc="10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1200" b="1" spc="10" dirty="0">
                <a:solidFill>
                  <a:srgbClr val="565655"/>
                </a:solidFill>
                <a:latin typeface="Swis721 Cn BT"/>
                <a:cs typeface="Swis721 Cn BT"/>
              </a:rPr>
              <a:t>A</a:t>
            </a: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1200" b="1" spc="30" dirty="0">
                <a:solidFill>
                  <a:srgbClr val="565655"/>
                </a:solidFill>
                <a:latin typeface="Swis721 Cn BT"/>
                <a:cs typeface="Swis721 Cn BT"/>
              </a:rPr>
              <a:t>É</a:t>
            </a:r>
            <a:r>
              <a:rPr sz="1200" b="1" spc="45" dirty="0">
                <a:solidFill>
                  <a:srgbClr val="565655"/>
                </a:solidFill>
                <a:latin typeface="Swis721 Cn BT"/>
                <a:cs typeface="Swis721 Cn BT"/>
              </a:rPr>
              <a:t>G</a:t>
            </a:r>
            <a:r>
              <a:rPr sz="1200" b="1" spc="3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1200" b="1" spc="1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endParaRPr sz="1200" dirty="0">
              <a:latin typeface="Swis721 Cn BT"/>
              <a:cs typeface="Swis721 Cn B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31725" y="307342"/>
            <a:ext cx="2809984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 dirty="0">
              <a:latin typeface="Swis721 BlkCn BT"/>
              <a:cs typeface="Swis721 BlkCn B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16050" y="3026085"/>
            <a:ext cx="13612494" cy="7445375"/>
          </a:xfrm>
          <a:custGeom>
            <a:avLst/>
            <a:gdLst/>
            <a:ahLst/>
            <a:cxnLst/>
            <a:rect l="l" t="t" r="r" b="b"/>
            <a:pathLst>
              <a:path w="13612494" h="7445375">
                <a:moveTo>
                  <a:pt x="0" y="7444799"/>
                </a:moveTo>
                <a:lnTo>
                  <a:pt x="13612150" y="7444799"/>
                </a:lnTo>
                <a:lnTo>
                  <a:pt x="13612150" y="0"/>
                </a:lnTo>
                <a:lnTo>
                  <a:pt x="0" y="0"/>
                </a:lnTo>
                <a:lnTo>
                  <a:pt x="0" y="74447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23898" y="4425093"/>
            <a:ext cx="266700" cy="339090"/>
          </a:xfrm>
          <a:custGeom>
            <a:avLst/>
            <a:gdLst/>
            <a:ahLst/>
            <a:cxnLst/>
            <a:rect l="l" t="t" r="r" b="b"/>
            <a:pathLst>
              <a:path w="266700" h="339089">
                <a:moveTo>
                  <a:pt x="254442" y="257132"/>
                </a:moveTo>
                <a:lnTo>
                  <a:pt x="230800" y="293458"/>
                </a:lnTo>
                <a:lnTo>
                  <a:pt x="188381" y="318427"/>
                </a:lnTo>
                <a:lnTo>
                  <a:pt x="173720" y="317917"/>
                </a:lnTo>
                <a:lnTo>
                  <a:pt x="136057" y="307480"/>
                </a:lnTo>
                <a:lnTo>
                  <a:pt x="100205" y="273001"/>
                </a:lnTo>
                <a:lnTo>
                  <a:pt x="83732" y="231926"/>
                </a:lnTo>
                <a:lnTo>
                  <a:pt x="80171" y="215367"/>
                </a:lnTo>
                <a:lnTo>
                  <a:pt x="223553" y="201113"/>
                </a:lnTo>
                <a:lnTo>
                  <a:pt x="223553" y="182266"/>
                </a:lnTo>
                <a:lnTo>
                  <a:pt x="76437" y="182266"/>
                </a:lnTo>
                <a:lnTo>
                  <a:pt x="76074" y="170330"/>
                </a:lnTo>
                <a:lnTo>
                  <a:pt x="76123" y="157458"/>
                </a:lnTo>
                <a:lnTo>
                  <a:pt x="223553" y="147188"/>
                </a:lnTo>
                <a:lnTo>
                  <a:pt x="223553" y="128341"/>
                </a:lnTo>
                <a:lnTo>
                  <a:pt x="79055" y="128341"/>
                </a:lnTo>
                <a:lnTo>
                  <a:pt x="82037" y="111535"/>
                </a:lnTo>
                <a:lnTo>
                  <a:pt x="97368" y="68088"/>
                </a:lnTo>
                <a:lnTo>
                  <a:pt x="121851" y="36786"/>
                </a:lnTo>
                <a:lnTo>
                  <a:pt x="167790" y="17698"/>
                </a:lnTo>
                <a:lnTo>
                  <a:pt x="185470" y="18534"/>
                </a:lnTo>
                <a:lnTo>
                  <a:pt x="222880" y="32629"/>
                </a:lnTo>
                <a:lnTo>
                  <a:pt x="248582" y="78535"/>
                </a:lnTo>
                <a:lnTo>
                  <a:pt x="263342" y="77557"/>
                </a:lnTo>
                <a:lnTo>
                  <a:pt x="261850" y="65319"/>
                </a:lnTo>
                <a:lnTo>
                  <a:pt x="260337" y="52234"/>
                </a:lnTo>
                <a:lnTo>
                  <a:pt x="258781" y="38922"/>
                </a:lnTo>
                <a:lnTo>
                  <a:pt x="226734" y="4216"/>
                </a:lnTo>
                <a:lnTo>
                  <a:pt x="197187" y="0"/>
                </a:lnTo>
                <a:lnTo>
                  <a:pt x="180819" y="436"/>
                </a:lnTo>
                <a:lnTo>
                  <a:pt x="136489" y="7824"/>
                </a:lnTo>
                <a:lnTo>
                  <a:pt x="99427" y="23969"/>
                </a:lnTo>
                <a:lnTo>
                  <a:pt x="69769" y="48406"/>
                </a:lnTo>
                <a:lnTo>
                  <a:pt x="47654" y="80669"/>
                </a:lnTo>
                <a:lnTo>
                  <a:pt x="33219" y="120294"/>
                </a:lnTo>
                <a:lnTo>
                  <a:pt x="0" y="128341"/>
                </a:lnTo>
                <a:lnTo>
                  <a:pt x="0" y="147188"/>
                </a:lnTo>
                <a:lnTo>
                  <a:pt x="28794" y="147188"/>
                </a:lnTo>
                <a:lnTo>
                  <a:pt x="27734" y="160343"/>
                </a:lnTo>
                <a:lnTo>
                  <a:pt x="27118" y="173475"/>
                </a:lnTo>
                <a:lnTo>
                  <a:pt x="0" y="182266"/>
                </a:lnTo>
                <a:lnTo>
                  <a:pt x="0" y="201113"/>
                </a:lnTo>
                <a:lnTo>
                  <a:pt x="28794" y="201113"/>
                </a:lnTo>
                <a:lnTo>
                  <a:pt x="31057" y="215981"/>
                </a:lnTo>
                <a:lnTo>
                  <a:pt x="34242" y="230303"/>
                </a:lnTo>
                <a:lnTo>
                  <a:pt x="49351" y="269365"/>
                </a:lnTo>
                <a:lnTo>
                  <a:pt x="72844" y="301275"/>
                </a:lnTo>
                <a:lnTo>
                  <a:pt x="104788" y="324363"/>
                </a:lnTo>
                <a:lnTo>
                  <a:pt x="145249" y="336958"/>
                </a:lnTo>
                <a:lnTo>
                  <a:pt x="160639" y="338536"/>
                </a:lnTo>
                <a:lnTo>
                  <a:pt x="177549" y="338145"/>
                </a:lnTo>
                <a:lnTo>
                  <a:pt x="220710" y="332746"/>
                </a:lnTo>
                <a:lnTo>
                  <a:pt x="252015" y="307398"/>
                </a:lnTo>
                <a:lnTo>
                  <a:pt x="266086" y="269364"/>
                </a:lnTo>
                <a:lnTo>
                  <a:pt x="254442" y="257132"/>
                </a:lnTo>
                <a:close/>
              </a:path>
            </a:pathLst>
          </a:custGeom>
          <a:ln w="20941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96160" y="3921251"/>
            <a:ext cx="387909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00"/>
              </a:lnSpc>
            </a:pP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2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3300" b="1" spc="-3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3300" b="1" spc="-5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spc="-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6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endParaRPr sz="3300" dirty="0">
              <a:latin typeface="Swis721 Cn BT"/>
              <a:cs typeface="Swis721 Cn BT"/>
            </a:endParaRPr>
          </a:p>
          <a:p>
            <a:pPr marL="12700">
              <a:lnSpc>
                <a:spcPts val="4460"/>
              </a:lnSpc>
            </a:pPr>
            <a:r>
              <a:rPr sz="4100" b="1" spc="-210" dirty="0" smtClean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lang="fr-LU" sz="4100" b="1" spc="45" dirty="0" smtClean="0">
                <a:solidFill>
                  <a:srgbClr val="B80A29"/>
                </a:solidFill>
                <a:latin typeface="Swis721 Cn BT"/>
                <a:cs typeface="Swis721 Cn BT"/>
              </a:rPr>
              <a:t>71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r>
              <a:rPr sz="4100" b="1" spc="-15" dirty="0" smtClean="0">
                <a:solidFill>
                  <a:srgbClr val="B80A29"/>
                </a:solidFill>
                <a:latin typeface="Swis721 Cn BT"/>
                <a:cs typeface="Swis721 Cn BT"/>
              </a:rPr>
              <a:t>MI</a:t>
            </a:r>
            <a:r>
              <a:rPr sz="4100" b="1" spc="-75" dirty="0" smtClean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endParaRPr sz="4100" dirty="0">
              <a:latin typeface="Minion Pro"/>
              <a:cs typeface="Minion Pr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66478" y="1738715"/>
            <a:ext cx="4550366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360"/>
              </a:lnSpc>
            </a:pPr>
            <a:r>
              <a:rPr spc="-5" dirty="0"/>
              <a:t>G</a:t>
            </a:r>
            <a:r>
              <a:rPr spc="-15" dirty="0"/>
              <a:t>AR</a:t>
            </a:r>
            <a:r>
              <a:rPr spc="-5" dirty="0"/>
              <a:t>E </a:t>
            </a:r>
            <a:r>
              <a:rPr spc="-95" dirty="0"/>
              <a:t>D</a:t>
            </a:r>
            <a:r>
              <a:rPr spc="-5" dirty="0"/>
              <a:t>E </a:t>
            </a:r>
            <a:r>
              <a:rPr spc="-95" dirty="0"/>
              <a:t>L</a:t>
            </a:r>
            <a:r>
              <a:rPr spc="-40" dirty="0"/>
              <a:t>U</a:t>
            </a:r>
            <a:r>
              <a:rPr spc="-15" dirty="0"/>
              <a:t>X</a:t>
            </a:r>
            <a:r>
              <a:rPr spc="-95" dirty="0"/>
              <a:t>E</a:t>
            </a:r>
            <a:r>
              <a:rPr spc="-105" dirty="0"/>
              <a:t>M</a:t>
            </a:r>
            <a:r>
              <a:rPr spc="-85" dirty="0"/>
              <a:t>B</a:t>
            </a:r>
            <a:r>
              <a:rPr spc="-105" dirty="0"/>
              <a:t>OU</a:t>
            </a:r>
            <a:r>
              <a:rPr spc="-85" dirty="0"/>
              <a:t>R</a:t>
            </a:r>
            <a:r>
              <a:rPr spc="-5" dirty="0"/>
              <a:t>G</a:t>
            </a:r>
          </a:p>
        </p:txBody>
      </p:sp>
      <p:sp>
        <p:nvSpPr>
          <p:cNvPr id="39" name="object 39"/>
          <p:cNvSpPr/>
          <p:nvPr/>
        </p:nvSpPr>
        <p:spPr>
          <a:xfrm>
            <a:off x="1308859" y="5506427"/>
            <a:ext cx="2524760" cy="3603625"/>
          </a:xfrm>
          <a:custGeom>
            <a:avLst/>
            <a:gdLst/>
            <a:ahLst/>
            <a:cxnLst/>
            <a:rect l="l" t="t" r="r" b="b"/>
            <a:pathLst>
              <a:path w="2524760" h="3603625">
                <a:moveTo>
                  <a:pt x="990021" y="3566090"/>
                </a:moveTo>
                <a:lnTo>
                  <a:pt x="830037" y="3566090"/>
                </a:lnTo>
                <a:lnTo>
                  <a:pt x="972200" y="3603628"/>
                </a:lnTo>
                <a:lnTo>
                  <a:pt x="990021" y="3566090"/>
                </a:lnTo>
                <a:close/>
              </a:path>
              <a:path w="2524760" h="3603625">
                <a:moveTo>
                  <a:pt x="1336914" y="3348128"/>
                </a:moveTo>
                <a:lnTo>
                  <a:pt x="566830" y="3348128"/>
                </a:lnTo>
                <a:lnTo>
                  <a:pt x="739631" y="3396273"/>
                </a:lnTo>
                <a:lnTo>
                  <a:pt x="746982" y="3585733"/>
                </a:lnTo>
                <a:lnTo>
                  <a:pt x="830037" y="3566090"/>
                </a:lnTo>
                <a:lnTo>
                  <a:pt x="990021" y="3566090"/>
                </a:lnTo>
                <a:lnTo>
                  <a:pt x="1005047" y="3534436"/>
                </a:lnTo>
                <a:lnTo>
                  <a:pt x="1160719" y="3534436"/>
                </a:lnTo>
                <a:lnTo>
                  <a:pt x="1158498" y="3508866"/>
                </a:lnTo>
                <a:lnTo>
                  <a:pt x="1228852" y="3485810"/>
                </a:lnTo>
                <a:lnTo>
                  <a:pt x="1228496" y="3431874"/>
                </a:lnTo>
                <a:lnTo>
                  <a:pt x="1357225" y="3375331"/>
                </a:lnTo>
                <a:lnTo>
                  <a:pt x="1336914" y="3348128"/>
                </a:lnTo>
                <a:close/>
              </a:path>
              <a:path w="2524760" h="3603625">
                <a:moveTo>
                  <a:pt x="1160719" y="3534436"/>
                </a:moveTo>
                <a:lnTo>
                  <a:pt x="1005047" y="3534436"/>
                </a:lnTo>
                <a:lnTo>
                  <a:pt x="1163943" y="3571545"/>
                </a:lnTo>
                <a:lnTo>
                  <a:pt x="1160719" y="3534436"/>
                </a:lnTo>
                <a:close/>
              </a:path>
              <a:path w="2524760" h="3603625">
                <a:moveTo>
                  <a:pt x="2004205" y="3307239"/>
                </a:moveTo>
                <a:lnTo>
                  <a:pt x="1565941" y="3307239"/>
                </a:lnTo>
                <a:lnTo>
                  <a:pt x="1704178" y="3331971"/>
                </a:lnTo>
                <a:lnTo>
                  <a:pt x="1776835" y="3451905"/>
                </a:lnTo>
                <a:lnTo>
                  <a:pt x="2020577" y="3543002"/>
                </a:lnTo>
                <a:lnTo>
                  <a:pt x="2014860" y="3352756"/>
                </a:lnTo>
                <a:lnTo>
                  <a:pt x="2004205" y="3307239"/>
                </a:lnTo>
                <a:close/>
              </a:path>
              <a:path w="2524760" h="3603625">
                <a:moveTo>
                  <a:pt x="2038399" y="2917607"/>
                </a:moveTo>
                <a:lnTo>
                  <a:pt x="420479" y="2917607"/>
                </a:lnTo>
                <a:lnTo>
                  <a:pt x="336837" y="3068346"/>
                </a:lnTo>
                <a:lnTo>
                  <a:pt x="219145" y="3150773"/>
                </a:lnTo>
                <a:lnTo>
                  <a:pt x="330869" y="3187787"/>
                </a:lnTo>
                <a:lnTo>
                  <a:pt x="300451" y="3228697"/>
                </a:lnTo>
                <a:lnTo>
                  <a:pt x="405683" y="3352212"/>
                </a:lnTo>
                <a:lnTo>
                  <a:pt x="566830" y="3348128"/>
                </a:lnTo>
                <a:lnTo>
                  <a:pt x="1336914" y="3348128"/>
                </a:lnTo>
                <a:lnTo>
                  <a:pt x="1332200" y="3341814"/>
                </a:lnTo>
                <a:lnTo>
                  <a:pt x="1565941" y="3307239"/>
                </a:lnTo>
                <a:lnTo>
                  <a:pt x="2004205" y="3307239"/>
                </a:lnTo>
                <a:lnTo>
                  <a:pt x="1982662" y="3215211"/>
                </a:lnTo>
                <a:lnTo>
                  <a:pt x="2060272" y="3081194"/>
                </a:lnTo>
                <a:lnTo>
                  <a:pt x="1980892" y="2996547"/>
                </a:lnTo>
                <a:lnTo>
                  <a:pt x="2056618" y="2974328"/>
                </a:lnTo>
                <a:lnTo>
                  <a:pt x="2038399" y="2917607"/>
                </a:lnTo>
                <a:close/>
              </a:path>
              <a:path w="2524760" h="3603625">
                <a:moveTo>
                  <a:pt x="2480345" y="2243167"/>
                </a:moveTo>
                <a:lnTo>
                  <a:pt x="395495" y="2243167"/>
                </a:lnTo>
                <a:lnTo>
                  <a:pt x="468708" y="2323384"/>
                </a:lnTo>
                <a:lnTo>
                  <a:pt x="403977" y="2405141"/>
                </a:lnTo>
                <a:lnTo>
                  <a:pt x="394134" y="2468218"/>
                </a:lnTo>
                <a:lnTo>
                  <a:pt x="556087" y="2548623"/>
                </a:lnTo>
                <a:lnTo>
                  <a:pt x="526214" y="2675457"/>
                </a:lnTo>
                <a:lnTo>
                  <a:pt x="460352" y="2695143"/>
                </a:lnTo>
                <a:lnTo>
                  <a:pt x="344869" y="2873587"/>
                </a:lnTo>
                <a:lnTo>
                  <a:pt x="358355" y="2926790"/>
                </a:lnTo>
                <a:lnTo>
                  <a:pt x="420479" y="2917607"/>
                </a:lnTo>
                <a:lnTo>
                  <a:pt x="2038399" y="2917607"/>
                </a:lnTo>
                <a:lnTo>
                  <a:pt x="2034712" y="2906131"/>
                </a:lnTo>
                <a:lnTo>
                  <a:pt x="2143097" y="2836395"/>
                </a:lnTo>
                <a:lnTo>
                  <a:pt x="2243481" y="2577115"/>
                </a:lnTo>
                <a:lnTo>
                  <a:pt x="2182980" y="2548623"/>
                </a:lnTo>
                <a:lnTo>
                  <a:pt x="2300244" y="2417245"/>
                </a:lnTo>
                <a:lnTo>
                  <a:pt x="2482803" y="2246067"/>
                </a:lnTo>
                <a:lnTo>
                  <a:pt x="2480345" y="2243167"/>
                </a:lnTo>
                <a:close/>
              </a:path>
              <a:path w="2524760" h="3603625">
                <a:moveTo>
                  <a:pt x="2501642" y="1906381"/>
                </a:moveTo>
                <a:lnTo>
                  <a:pt x="156633" y="1906381"/>
                </a:lnTo>
                <a:lnTo>
                  <a:pt x="290294" y="2126291"/>
                </a:lnTo>
                <a:lnTo>
                  <a:pt x="280242" y="2256528"/>
                </a:lnTo>
                <a:lnTo>
                  <a:pt x="395495" y="2243167"/>
                </a:lnTo>
                <a:lnTo>
                  <a:pt x="2480345" y="2243167"/>
                </a:lnTo>
                <a:lnTo>
                  <a:pt x="2435486" y="2190236"/>
                </a:lnTo>
                <a:lnTo>
                  <a:pt x="2432030" y="2113265"/>
                </a:lnTo>
                <a:lnTo>
                  <a:pt x="2501642" y="1906381"/>
                </a:lnTo>
                <a:close/>
              </a:path>
              <a:path w="2524760" h="3603625">
                <a:moveTo>
                  <a:pt x="920621" y="0"/>
                </a:moveTo>
                <a:lnTo>
                  <a:pt x="722815" y="49045"/>
                </a:lnTo>
                <a:lnTo>
                  <a:pt x="708679" y="249584"/>
                </a:lnTo>
                <a:lnTo>
                  <a:pt x="507775" y="344293"/>
                </a:lnTo>
                <a:lnTo>
                  <a:pt x="472153" y="513963"/>
                </a:lnTo>
                <a:lnTo>
                  <a:pt x="376674" y="612941"/>
                </a:lnTo>
                <a:lnTo>
                  <a:pt x="383277" y="617431"/>
                </a:lnTo>
                <a:lnTo>
                  <a:pt x="422648" y="645752"/>
                </a:lnTo>
                <a:lnTo>
                  <a:pt x="441651" y="664834"/>
                </a:lnTo>
                <a:lnTo>
                  <a:pt x="441304" y="668529"/>
                </a:lnTo>
                <a:lnTo>
                  <a:pt x="419165" y="708443"/>
                </a:lnTo>
                <a:lnTo>
                  <a:pt x="389747" y="754825"/>
                </a:lnTo>
                <a:lnTo>
                  <a:pt x="268829" y="828917"/>
                </a:lnTo>
                <a:lnTo>
                  <a:pt x="277949" y="917406"/>
                </a:lnTo>
                <a:lnTo>
                  <a:pt x="322576" y="984074"/>
                </a:lnTo>
                <a:lnTo>
                  <a:pt x="159565" y="1078783"/>
                </a:lnTo>
                <a:lnTo>
                  <a:pt x="116739" y="1198602"/>
                </a:lnTo>
                <a:lnTo>
                  <a:pt x="69945" y="1317017"/>
                </a:lnTo>
                <a:lnTo>
                  <a:pt x="0" y="1407957"/>
                </a:lnTo>
                <a:lnTo>
                  <a:pt x="134781" y="1483221"/>
                </a:lnTo>
                <a:lnTo>
                  <a:pt x="23287" y="1699560"/>
                </a:lnTo>
                <a:lnTo>
                  <a:pt x="57275" y="1924402"/>
                </a:lnTo>
                <a:lnTo>
                  <a:pt x="156633" y="1906381"/>
                </a:lnTo>
                <a:lnTo>
                  <a:pt x="2501642" y="1906381"/>
                </a:lnTo>
                <a:lnTo>
                  <a:pt x="2520826" y="1849367"/>
                </a:lnTo>
                <a:lnTo>
                  <a:pt x="2455904" y="1849367"/>
                </a:lnTo>
                <a:lnTo>
                  <a:pt x="2407445" y="1815002"/>
                </a:lnTo>
                <a:lnTo>
                  <a:pt x="2270538" y="1815002"/>
                </a:lnTo>
                <a:lnTo>
                  <a:pt x="2136500" y="1782762"/>
                </a:lnTo>
                <a:lnTo>
                  <a:pt x="2052116" y="1688807"/>
                </a:lnTo>
                <a:lnTo>
                  <a:pt x="1865283" y="1688807"/>
                </a:lnTo>
                <a:lnTo>
                  <a:pt x="1858173" y="1574192"/>
                </a:lnTo>
                <a:lnTo>
                  <a:pt x="1635929" y="1454531"/>
                </a:lnTo>
                <a:lnTo>
                  <a:pt x="1559858" y="1249742"/>
                </a:lnTo>
                <a:lnTo>
                  <a:pt x="1480483" y="1104081"/>
                </a:lnTo>
                <a:lnTo>
                  <a:pt x="1390900" y="1104081"/>
                </a:lnTo>
                <a:lnTo>
                  <a:pt x="1212025" y="615185"/>
                </a:lnTo>
                <a:lnTo>
                  <a:pt x="1272474" y="260232"/>
                </a:lnTo>
                <a:lnTo>
                  <a:pt x="1200068" y="226631"/>
                </a:lnTo>
                <a:lnTo>
                  <a:pt x="1209218" y="155293"/>
                </a:lnTo>
                <a:lnTo>
                  <a:pt x="1046146" y="155293"/>
                </a:lnTo>
                <a:lnTo>
                  <a:pt x="946390" y="95452"/>
                </a:lnTo>
                <a:lnTo>
                  <a:pt x="920621" y="0"/>
                </a:lnTo>
                <a:close/>
              </a:path>
              <a:path w="2524760" h="3603625">
                <a:moveTo>
                  <a:pt x="2524258" y="1839169"/>
                </a:moveTo>
                <a:lnTo>
                  <a:pt x="2455904" y="1849367"/>
                </a:lnTo>
                <a:lnTo>
                  <a:pt x="2520826" y="1849367"/>
                </a:lnTo>
                <a:lnTo>
                  <a:pt x="2524258" y="1839169"/>
                </a:lnTo>
                <a:close/>
              </a:path>
              <a:path w="2524760" h="3603625">
                <a:moveTo>
                  <a:pt x="2334536" y="1763297"/>
                </a:moveTo>
                <a:lnTo>
                  <a:pt x="2270538" y="1815002"/>
                </a:lnTo>
                <a:lnTo>
                  <a:pt x="2407445" y="1815002"/>
                </a:lnTo>
                <a:lnTo>
                  <a:pt x="2334536" y="1763297"/>
                </a:lnTo>
                <a:close/>
              </a:path>
              <a:path w="2524760" h="3603625">
                <a:moveTo>
                  <a:pt x="1919847" y="1633060"/>
                </a:moveTo>
                <a:lnTo>
                  <a:pt x="1865283" y="1688807"/>
                </a:lnTo>
                <a:lnTo>
                  <a:pt x="2052116" y="1688807"/>
                </a:lnTo>
                <a:lnTo>
                  <a:pt x="2009478" y="1641332"/>
                </a:lnTo>
                <a:lnTo>
                  <a:pt x="1919847" y="1633060"/>
                </a:lnTo>
                <a:close/>
              </a:path>
              <a:path w="2524760" h="3603625">
                <a:moveTo>
                  <a:pt x="1452866" y="1053402"/>
                </a:moveTo>
                <a:lnTo>
                  <a:pt x="1390900" y="1104081"/>
                </a:lnTo>
                <a:lnTo>
                  <a:pt x="1480483" y="1104081"/>
                </a:lnTo>
                <a:lnTo>
                  <a:pt x="1452866" y="1053402"/>
                </a:lnTo>
                <a:close/>
              </a:path>
              <a:path w="2524760" h="3603625">
                <a:moveTo>
                  <a:pt x="1091977" y="58249"/>
                </a:moveTo>
                <a:lnTo>
                  <a:pt x="1046146" y="155293"/>
                </a:lnTo>
                <a:lnTo>
                  <a:pt x="1209218" y="155293"/>
                </a:lnTo>
                <a:lnTo>
                  <a:pt x="1216989" y="94709"/>
                </a:lnTo>
                <a:lnTo>
                  <a:pt x="1091977" y="5824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105361" y="0"/>
                </a:moveTo>
                <a:lnTo>
                  <a:pt x="64223" y="9412"/>
                </a:lnTo>
                <a:lnTo>
                  <a:pt x="30741" y="33082"/>
                </a:lnTo>
                <a:lnTo>
                  <a:pt x="8229" y="67902"/>
                </a:lnTo>
                <a:lnTo>
                  <a:pt x="0" y="110766"/>
                </a:lnTo>
                <a:lnTo>
                  <a:pt x="1262" y="125225"/>
                </a:lnTo>
                <a:lnTo>
                  <a:pt x="15574" y="164474"/>
                </a:lnTo>
                <a:lnTo>
                  <a:pt x="43149" y="194923"/>
                </a:lnTo>
                <a:lnTo>
                  <a:pt x="80739" y="213211"/>
                </a:lnTo>
                <a:lnTo>
                  <a:pt x="109759" y="216988"/>
                </a:lnTo>
                <a:lnTo>
                  <a:pt x="124339" y="215849"/>
                </a:lnTo>
                <a:lnTo>
                  <a:pt x="163951" y="201783"/>
                </a:lnTo>
                <a:lnTo>
                  <a:pt x="194711" y="174405"/>
                </a:lnTo>
                <a:lnTo>
                  <a:pt x="213203" y="137132"/>
                </a:lnTo>
                <a:lnTo>
                  <a:pt x="217027" y="108475"/>
                </a:lnTo>
                <a:lnTo>
                  <a:pt x="216960" y="104632"/>
                </a:lnTo>
                <a:lnTo>
                  <a:pt x="207349" y="63743"/>
                </a:lnTo>
                <a:lnTo>
                  <a:pt x="183549" y="30491"/>
                </a:lnTo>
                <a:lnTo>
                  <a:pt x="148555" y="8152"/>
                </a:lnTo>
                <a:lnTo>
                  <a:pt x="10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217027" y="108475"/>
                </a:moveTo>
                <a:lnTo>
                  <a:pt x="208613" y="150445"/>
                </a:lnTo>
                <a:lnTo>
                  <a:pt x="185652" y="184799"/>
                </a:lnTo>
                <a:lnTo>
                  <a:pt x="151562" y="208119"/>
                </a:lnTo>
                <a:lnTo>
                  <a:pt x="109759" y="216988"/>
                </a:lnTo>
                <a:lnTo>
                  <a:pt x="94933" y="216024"/>
                </a:lnTo>
                <a:lnTo>
                  <a:pt x="54727" y="202536"/>
                </a:lnTo>
                <a:lnTo>
                  <a:pt x="23453" y="175768"/>
                </a:lnTo>
                <a:lnTo>
                  <a:pt x="4358" y="139078"/>
                </a:lnTo>
                <a:lnTo>
                  <a:pt x="0" y="110766"/>
                </a:lnTo>
                <a:lnTo>
                  <a:pt x="951" y="95776"/>
                </a:lnTo>
                <a:lnTo>
                  <a:pt x="14309" y="55248"/>
                </a:lnTo>
                <a:lnTo>
                  <a:pt x="40847" y="23800"/>
                </a:lnTo>
                <a:lnTo>
                  <a:pt x="77249" y="4537"/>
                </a:lnTo>
                <a:lnTo>
                  <a:pt x="105361" y="0"/>
                </a:lnTo>
                <a:lnTo>
                  <a:pt x="120485" y="938"/>
                </a:lnTo>
                <a:lnTo>
                  <a:pt x="161278" y="14184"/>
                </a:lnTo>
                <a:lnTo>
                  <a:pt x="192874" y="40524"/>
                </a:lnTo>
                <a:lnTo>
                  <a:pt x="212277" y="76686"/>
                </a:lnTo>
                <a:lnTo>
                  <a:pt x="217027" y="108475"/>
                </a:lnTo>
                <a:close/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89332" y="8127293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30"/>
                </a:moveTo>
                <a:lnTo>
                  <a:pt x="684188" y="195983"/>
                </a:lnTo>
                <a:lnTo>
                  <a:pt x="676146" y="193543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2"/>
                </a:lnTo>
                <a:lnTo>
                  <a:pt x="467839" y="99850"/>
                </a:lnTo>
                <a:lnTo>
                  <a:pt x="457656" y="91668"/>
                </a:lnTo>
                <a:lnTo>
                  <a:pt x="446443" y="85181"/>
                </a:lnTo>
                <a:lnTo>
                  <a:pt x="434410" y="80472"/>
                </a:lnTo>
                <a:lnTo>
                  <a:pt x="421767" y="77625"/>
                </a:lnTo>
                <a:lnTo>
                  <a:pt x="305100" y="76720"/>
                </a:lnTo>
                <a:lnTo>
                  <a:pt x="298147" y="76720"/>
                </a:lnTo>
                <a:lnTo>
                  <a:pt x="291226" y="75872"/>
                </a:lnTo>
                <a:lnTo>
                  <a:pt x="284483" y="74196"/>
                </a:lnTo>
                <a:lnTo>
                  <a:pt x="149042" y="40532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83792" y="8607799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87"/>
                </a:moveTo>
                <a:lnTo>
                  <a:pt x="519827" y="217082"/>
                </a:lnTo>
                <a:lnTo>
                  <a:pt x="516895" y="218098"/>
                </a:lnTo>
                <a:lnTo>
                  <a:pt x="513785" y="218548"/>
                </a:lnTo>
                <a:lnTo>
                  <a:pt x="510686" y="218391"/>
                </a:lnTo>
                <a:lnTo>
                  <a:pt x="388763" y="212213"/>
                </a:lnTo>
                <a:lnTo>
                  <a:pt x="382962" y="211920"/>
                </a:lnTo>
                <a:lnTo>
                  <a:pt x="377245" y="213731"/>
                </a:lnTo>
                <a:lnTo>
                  <a:pt x="372669" y="217312"/>
                </a:lnTo>
                <a:lnTo>
                  <a:pt x="304744" y="270494"/>
                </a:lnTo>
                <a:lnTo>
                  <a:pt x="298671" y="275248"/>
                </a:lnTo>
                <a:lnTo>
                  <a:pt x="156016" y="238683"/>
                </a:lnTo>
                <a:lnTo>
                  <a:pt x="139238" y="221556"/>
                </a:lnTo>
                <a:lnTo>
                  <a:pt x="139927" y="204067"/>
                </a:lnTo>
                <a:lnTo>
                  <a:pt x="136578" y="191212"/>
                </a:lnTo>
                <a:lnTo>
                  <a:pt x="129864" y="182835"/>
                </a:lnTo>
                <a:lnTo>
                  <a:pt x="76196" y="168675"/>
                </a:lnTo>
                <a:lnTo>
                  <a:pt x="69212" y="167083"/>
                </a:lnTo>
                <a:lnTo>
                  <a:pt x="61872" y="168685"/>
                </a:lnTo>
                <a:lnTo>
                  <a:pt x="56186" y="173041"/>
                </a:lnTo>
                <a:lnTo>
                  <a:pt x="40260" y="185229"/>
                </a:lnTo>
                <a:lnTo>
                  <a:pt x="29188" y="189982"/>
                </a:lnTo>
                <a:lnTo>
                  <a:pt x="17963" y="188963"/>
                </a:lnTo>
                <a:lnTo>
                  <a:pt x="8456" y="183083"/>
                </a:lnTo>
                <a:lnTo>
                  <a:pt x="2537" y="173253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3781" y="8369262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68"/>
                </a:lnTo>
                <a:lnTo>
                  <a:pt x="782722" y="62058"/>
                </a:lnTo>
                <a:lnTo>
                  <a:pt x="771074" y="67234"/>
                </a:lnTo>
                <a:lnTo>
                  <a:pt x="667906" y="131273"/>
                </a:lnTo>
                <a:lnTo>
                  <a:pt x="656508" y="137230"/>
                </a:lnTo>
                <a:lnTo>
                  <a:pt x="644395" y="141396"/>
                </a:lnTo>
                <a:lnTo>
                  <a:pt x="631779" y="143707"/>
                </a:lnTo>
                <a:lnTo>
                  <a:pt x="499000" y="147063"/>
                </a:lnTo>
                <a:lnTo>
                  <a:pt x="486061" y="148351"/>
                </a:lnTo>
                <a:lnTo>
                  <a:pt x="473558" y="151555"/>
                </a:lnTo>
                <a:lnTo>
                  <a:pt x="461699" y="156595"/>
                </a:lnTo>
                <a:lnTo>
                  <a:pt x="450690" y="163389"/>
                </a:lnTo>
                <a:lnTo>
                  <a:pt x="411191" y="197313"/>
                </a:lnTo>
                <a:lnTo>
                  <a:pt x="400816" y="205035"/>
                </a:lnTo>
                <a:lnTo>
                  <a:pt x="389466" y="211074"/>
                </a:lnTo>
                <a:lnTo>
                  <a:pt x="377343" y="215342"/>
                </a:lnTo>
                <a:lnTo>
                  <a:pt x="364650" y="217754"/>
                </a:lnTo>
                <a:lnTo>
                  <a:pt x="167733" y="236652"/>
                </a:lnTo>
                <a:lnTo>
                  <a:pt x="155169" y="238814"/>
                </a:lnTo>
                <a:lnTo>
                  <a:pt x="143073" y="242818"/>
                </a:lnTo>
                <a:lnTo>
                  <a:pt x="80908" y="271174"/>
                </a:lnTo>
                <a:lnTo>
                  <a:pt x="0" y="30815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75670" y="8819311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55"/>
                </a:lnTo>
                <a:lnTo>
                  <a:pt x="29077" y="101726"/>
                </a:lnTo>
                <a:lnTo>
                  <a:pt x="11193" y="238600"/>
                </a:lnTo>
                <a:lnTo>
                  <a:pt x="0" y="341329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68643" y="8364362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23" y="95504"/>
                </a:lnTo>
                <a:lnTo>
                  <a:pt x="105471" y="108431"/>
                </a:lnTo>
                <a:lnTo>
                  <a:pt x="107000" y="122264"/>
                </a:lnTo>
                <a:lnTo>
                  <a:pt x="110547" y="135583"/>
                </a:lnTo>
                <a:lnTo>
                  <a:pt x="116550" y="146969"/>
                </a:lnTo>
                <a:lnTo>
                  <a:pt x="125445" y="155000"/>
                </a:lnTo>
                <a:lnTo>
                  <a:pt x="135776" y="161303"/>
                </a:lnTo>
                <a:lnTo>
                  <a:pt x="143483" y="167782"/>
                </a:lnTo>
                <a:lnTo>
                  <a:pt x="148191" y="175050"/>
                </a:lnTo>
                <a:lnTo>
                  <a:pt x="149522" y="183719"/>
                </a:lnTo>
                <a:lnTo>
                  <a:pt x="147102" y="194404"/>
                </a:lnTo>
                <a:lnTo>
                  <a:pt x="90759" y="307540"/>
                </a:lnTo>
                <a:lnTo>
                  <a:pt x="63431" y="334611"/>
                </a:lnTo>
                <a:lnTo>
                  <a:pt x="48113" y="340464"/>
                </a:lnTo>
                <a:lnTo>
                  <a:pt x="35515" y="347827"/>
                </a:lnTo>
                <a:lnTo>
                  <a:pt x="291" y="435107"/>
                </a:lnTo>
                <a:lnTo>
                  <a:pt x="0" y="447764"/>
                </a:lnTo>
                <a:lnTo>
                  <a:pt x="2427" y="460114"/>
                </a:lnTo>
                <a:lnTo>
                  <a:pt x="7482" y="471715"/>
                </a:lnTo>
                <a:lnTo>
                  <a:pt x="35201" y="518978"/>
                </a:lnTo>
                <a:lnTo>
                  <a:pt x="40394" y="530577"/>
                </a:lnTo>
                <a:lnTo>
                  <a:pt x="42939" y="542964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53056" y="8826421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4" y="0"/>
                </a:moveTo>
                <a:lnTo>
                  <a:pt x="2554" y="171282"/>
                </a:lnTo>
                <a:lnTo>
                  <a:pt x="352" y="183713"/>
                </a:lnTo>
                <a:lnTo>
                  <a:pt x="0" y="196240"/>
                </a:lnTo>
                <a:lnTo>
                  <a:pt x="1479" y="208661"/>
                </a:lnTo>
                <a:lnTo>
                  <a:pt x="4773" y="220772"/>
                </a:lnTo>
                <a:lnTo>
                  <a:pt x="13685" y="24077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87596" y="5437628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36"/>
                </a:lnTo>
                <a:lnTo>
                  <a:pt x="528504" y="2456878"/>
                </a:lnTo>
                <a:lnTo>
                  <a:pt x="528547" y="2444200"/>
                </a:lnTo>
                <a:lnTo>
                  <a:pt x="526710" y="2431674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1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9"/>
                </a:lnTo>
                <a:lnTo>
                  <a:pt x="457298" y="1974646"/>
                </a:lnTo>
                <a:lnTo>
                  <a:pt x="456887" y="1962295"/>
                </a:lnTo>
                <a:lnTo>
                  <a:pt x="454706" y="1950151"/>
                </a:lnTo>
                <a:lnTo>
                  <a:pt x="450785" y="1938412"/>
                </a:lnTo>
                <a:lnTo>
                  <a:pt x="445154" y="1927274"/>
                </a:lnTo>
                <a:lnTo>
                  <a:pt x="411952" y="1882246"/>
                </a:lnTo>
                <a:lnTo>
                  <a:pt x="405140" y="1871609"/>
                </a:lnTo>
                <a:lnTo>
                  <a:pt x="400020" y="1860219"/>
                </a:lnTo>
                <a:lnTo>
                  <a:pt x="396629" y="1848272"/>
                </a:lnTo>
                <a:lnTo>
                  <a:pt x="395006" y="1835967"/>
                </a:lnTo>
                <a:lnTo>
                  <a:pt x="395187" y="1823503"/>
                </a:lnTo>
                <a:lnTo>
                  <a:pt x="397209" y="1811076"/>
                </a:lnTo>
                <a:lnTo>
                  <a:pt x="426412" y="1703361"/>
                </a:lnTo>
                <a:lnTo>
                  <a:pt x="428820" y="1690950"/>
                </a:lnTo>
                <a:lnTo>
                  <a:pt x="423778" y="1652600"/>
                </a:lnTo>
                <a:lnTo>
                  <a:pt x="408012" y="1604478"/>
                </a:lnTo>
                <a:lnTo>
                  <a:pt x="395837" y="1567845"/>
                </a:lnTo>
                <a:lnTo>
                  <a:pt x="383037" y="1529771"/>
                </a:lnTo>
                <a:lnTo>
                  <a:pt x="370219" y="1492140"/>
                </a:lnTo>
                <a:lnTo>
                  <a:pt x="352283" y="1440647"/>
                </a:lnTo>
                <a:lnTo>
                  <a:pt x="337715" y="1400753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2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7" y="1221842"/>
                </a:lnTo>
                <a:lnTo>
                  <a:pt x="74496" y="1009016"/>
                </a:lnTo>
                <a:lnTo>
                  <a:pt x="70249" y="984220"/>
                </a:lnTo>
                <a:lnTo>
                  <a:pt x="70907" y="971638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62"/>
                </a:lnTo>
                <a:lnTo>
                  <a:pt x="92147" y="451636"/>
                </a:lnTo>
                <a:lnTo>
                  <a:pt x="6970" y="266955"/>
                </a:lnTo>
                <a:lnTo>
                  <a:pt x="0" y="229927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67614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31"/>
                </a:moveTo>
                <a:lnTo>
                  <a:pt x="124079" y="5109"/>
                </a:lnTo>
                <a:lnTo>
                  <a:pt x="111972" y="1640"/>
                </a:lnTo>
                <a:lnTo>
                  <a:pt x="99639" y="0"/>
                </a:lnTo>
                <a:lnTo>
                  <a:pt x="87278" y="160"/>
                </a:lnTo>
                <a:lnTo>
                  <a:pt x="75087" y="2098"/>
                </a:lnTo>
                <a:lnTo>
                  <a:pt x="63261" y="5786"/>
                </a:lnTo>
                <a:lnTo>
                  <a:pt x="52000" y="11200"/>
                </a:lnTo>
                <a:lnTo>
                  <a:pt x="0" y="4688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20767" y="7057104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58" y="49422"/>
                </a:lnTo>
                <a:lnTo>
                  <a:pt x="57736" y="69709"/>
                </a:lnTo>
                <a:lnTo>
                  <a:pt x="45479" y="70513"/>
                </a:lnTo>
                <a:lnTo>
                  <a:pt x="33158" y="69540"/>
                </a:lnTo>
                <a:lnTo>
                  <a:pt x="20967" y="66756"/>
                </a:lnTo>
                <a:lnTo>
                  <a:pt x="0" y="59034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26551" y="8878295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77" y="0"/>
                </a:moveTo>
                <a:lnTo>
                  <a:pt x="226441" y="33941"/>
                </a:lnTo>
                <a:lnTo>
                  <a:pt x="189726" y="50129"/>
                </a:lnTo>
                <a:lnTo>
                  <a:pt x="141928" y="51573"/>
                </a:lnTo>
                <a:lnTo>
                  <a:pt x="122675" y="52038"/>
                </a:lnTo>
                <a:lnTo>
                  <a:pt x="75753" y="55715"/>
                </a:lnTo>
                <a:lnTo>
                  <a:pt x="32092" y="67437"/>
                </a:lnTo>
                <a:lnTo>
                  <a:pt x="7537" y="82751"/>
                </a:lnTo>
                <a:lnTo>
                  <a:pt x="0" y="89313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6786" y="8032784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104" y="144777"/>
                </a:moveTo>
                <a:lnTo>
                  <a:pt x="27442" y="111044"/>
                </a:lnTo>
                <a:lnTo>
                  <a:pt x="45201" y="74908"/>
                </a:lnTo>
                <a:lnTo>
                  <a:pt x="49293" y="57595"/>
                </a:lnTo>
                <a:lnTo>
                  <a:pt x="48951" y="50235"/>
                </a:lnTo>
                <a:lnTo>
                  <a:pt x="22512" y="16579"/>
                </a:lnTo>
                <a:lnTo>
                  <a:pt x="12130" y="8757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89332" y="8127287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40"/>
                </a:moveTo>
                <a:lnTo>
                  <a:pt x="684188" y="195994"/>
                </a:lnTo>
                <a:lnTo>
                  <a:pt x="676146" y="193554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6"/>
                </a:lnTo>
                <a:lnTo>
                  <a:pt x="467839" y="99860"/>
                </a:lnTo>
                <a:lnTo>
                  <a:pt x="457656" y="91674"/>
                </a:lnTo>
                <a:lnTo>
                  <a:pt x="446443" y="85187"/>
                </a:lnTo>
                <a:lnTo>
                  <a:pt x="434410" y="80479"/>
                </a:lnTo>
                <a:lnTo>
                  <a:pt x="421767" y="77634"/>
                </a:lnTo>
                <a:lnTo>
                  <a:pt x="305100" y="76730"/>
                </a:lnTo>
                <a:lnTo>
                  <a:pt x="298147" y="76730"/>
                </a:lnTo>
                <a:lnTo>
                  <a:pt x="291226" y="75882"/>
                </a:lnTo>
                <a:lnTo>
                  <a:pt x="284483" y="74207"/>
                </a:lnTo>
                <a:lnTo>
                  <a:pt x="149042" y="40543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83790" y="8607807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77"/>
                </a:moveTo>
                <a:lnTo>
                  <a:pt x="519827" y="217071"/>
                </a:lnTo>
                <a:lnTo>
                  <a:pt x="516895" y="218098"/>
                </a:lnTo>
                <a:lnTo>
                  <a:pt x="513795" y="218537"/>
                </a:lnTo>
                <a:lnTo>
                  <a:pt x="510696" y="218380"/>
                </a:lnTo>
                <a:lnTo>
                  <a:pt x="388763" y="212202"/>
                </a:lnTo>
                <a:lnTo>
                  <a:pt x="382962" y="211909"/>
                </a:lnTo>
                <a:lnTo>
                  <a:pt x="377255" y="213721"/>
                </a:lnTo>
                <a:lnTo>
                  <a:pt x="372669" y="217302"/>
                </a:lnTo>
                <a:lnTo>
                  <a:pt x="304744" y="270494"/>
                </a:lnTo>
                <a:lnTo>
                  <a:pt x="298682" y="275237"/>
                </a:lnTo>
                <a:lnTo>
                  <a:pt x="290713" y="276808"/>
                </a:lnTo>
                <a:lnTo>
                  <a:pt x="283300" y="274703"/>
                </a:lnTo>
                <a:lnTo>
                  <a:pt x="156016" y="238683"/>
                </a:lnTo>
                <a:lnTo>
                  <a:pt x="145212" y="232211"/>
                </a:lnTo>
                <a:lnTo>
                  <a:pt x="139238" y="221549"/>
                </a:lnTo>
                <a:lnTo>
                  <a:pt x="139927" y="204059"/>
                </a:lnTo>
                <a:lnTo>
                  <a:pt x="136578" y="191203"/>
                </a:lnTo>
                <a:lnTo>
                  <a:pt x="129866" y="182825"/>
                </a:lnTo>
                <a:lnTo>
                  <a:pt x="76207" y="168675"/>
                </a:lnTo>
                <a:lnTo>
                  <a:pt x="69212" y="167083"/>
                </a:lnTo>
                <a:lnTo>
                  <a:pt x="61872" y="168675"/>
                </a:lnTo>
                <a:lnTo>
                  <a:pt x="56186" y="173041"/>
                </a:lnTo>
                <a:lnTo>
                  <a:pt x="40271" y="185219"/>
                </a:lnTo>
                <a:lnTo>
                  <a:pt x="29194" y="189972"/>
                </a:lnTo>
                <a:lnTo>
                  <a:pt x="17968" y="188953"/>
                </a:lnTo>
                <a:lnTo>
                  <a:pt x="8461" y="183075"/>
                </a:lnTo>
                <a:lnTo>
                  <a:pt x="2540" y="173249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83778" y="8369269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57"/>
                </a:lnTo>
                <a:lnTo>
                  <a:pt x="782722" y="62047"/>
                </a:lnTo>
                <a:lnTo>
                  <a:pt x="771074" y="67223"/>
                </a:lnTo>
                <a:lnTo>
                  <a:pt x="667906" y="131263"/>
                </a:lnTo>
                <a:lnTo>
                  <a:pt x="656509" y="137224"/>
                </a:lnTo>
                <a:lnTo>
                  <a:pt x="644397" y="141390"/>
                </a:lnTo>
                <a:lnTo>
                  <a:pt x="631781" y="143703"/>
                </a:lnTo>
                <a:lnTo>
                  <a:pt x="499000" y="147053"/>
                </a:lnTo>
                <a:lnTo>
                  <a:pt x="486062" y="148340"/>
                </a:lnTo>
                <a:lnTo>
                  <a:pt x="473560" y="151545"/>
                </a:lnTo>
                <a:lnTo>
                  <a:pt x="461701" y="156586"/>
                </a:lnTo>
                <a:lnTo>
                  <a:pt x="450693" y="163384"/>
                </a:lnTo>
                <a:lnTo>
                  <a:pt x="411191" y="197302"/>
                </a:lnTo>
                <a:lnTo>
                  <a:pt x="400822" y="205026"/>
                </a:lnTo>
                <a:lnTo>
                  <a:pt x="389473" y="211067"/>
                </a:lnTo>
                <a:lnTo>
                  <a:pt x="377349" y="215336"/>
                </a:lnTo>
                <a:lnTo>
                  <a:pt x="364651" y="217744"/>
                </a:lnTo>
                <a:lnTo>
                  <a:pt x="167733" y="236642"/>
                </a:lnTo>
                <a:lnTo>
                  <a:pt x="155173" y="238804"/>
                </a:lnTo>
                <a:lnTo>
                  <a:pt x="143076" y="242808"/>
                </a:lnTo>
                <a:lnTo>
                  <a:pt x="80908" y="271164"/>
                </a:lnTo>
                <a:lnTo>
                  <a:pt x="0" y="30814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5678" y="8819319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44"/>
                </a:lnTo>
                <a:lnTo>
                  <a:pt x="29067" y="101712"/>
                </a:lnTo>
                <a:lnTo>
                  <a:pt x="11182" y="238600"/>
                </a:lnTo>
                <a:lnTo>
                  <a:pt x="0" y="341319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68641" y="8364359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33" y="95504"/>
                </a:lnTo>
                <a:lnTo>
                  <a:pt x="105476" y="108434"/>
                </a:lnTo>
                <a:lnTo>
                  <a:pt x="107002" y="122267"/>
                </a:lnTo>
                <a:lnTo>
                  <a:pt x="110547" y="135584"/>
                </a:lnTo>
                <a:lnTo>
                  <a:pt x="116548" y="146967"/>
                </a:lnTo>
                <a:lnTo>
                  <a:pt x="125442" y="154998"/>
                </a:lnTo>
                <a:lnTo>
                  <a:pt x="135773" y="161303"/>
                </a:lnTo>
                <a:lnTo>
                  <a:pt x="143481" y="167783"/>
                </a:lnTo>
                <a:lnTo>
                  <a:pt x="148190" y="175052"/>
                </a:lnTo>
                <a:lnTo>
                  <a:pt x="149522" y="183722"/>
                </a:lnTo>
                <a:lnTo>
                  <a:pt x="147102" y="194405"/>
                </a:lnTo>
                <a:lnTo>
                  <a:pt x="90759" y="307550"/>
                </a:lnTo>
                <a:lnTo>
                  <a:pt x="63426" y="334615"/>
                </a:lnTo>
                <a:lnTo>
                  <a:pt x="48114" y="340470"/>
                </a:lnTo>
                <a:lnTo>
                  <a:pt x="35518" y="347833"/>
                </a:lnTo>
                <a:lnTo>
                  <a:pt x="290" y="435107"/>
                </a:lnTo>
                <a:lnTo>
                  <a:pt x="0" y="447768"/>
                </a:lnTo>
                <a:lnTo>
                  <a:pt x="2429" y="460115"/>
                </a:lnTo>
                <a:lnTo>
                  <a:pt x="7490" y="471713"/>
                </a:lnTo>
                <a:lnTo>
                  <a:pt x="35200" y="518978"/>
                </a:lnTo>
                <a:lnTo>
                  <a:pt x="40392" y="530579"/>
                </a:lnTo>
                <a:lnTo>
                  <a:pt x="42938" y="542963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53057" y="8826428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0" y="0"/>
                </a:moveTo>
                <a:lnTo>
                  <a:pt x="2551" y="171282"/>
                </a:lnTo>
                <a:lnTo>
                  <a:pt x="349" y="183709"/>
                </a:lnTo>
                <a:lnTo>
                  <a:pt x="0" y="196235"/>
                </a:lnTo>
                <a:lnTo>
                  <a:pt x="1482" y="208657"/>
                </a:lnTo>
                <a:lnTo>
                  <a:pt x="4776" y="220770"/>
                </a:lnTo>
                <a:lnTo>
                  <a:pt x="13681" y="2407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87596" y="5437631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26"/>
                </a:lnTo>
                <a:lnTo>
                  <a:pt x="528504" y="2456878"/>
                </a:lnTo>
                <a:lnTo>
                  <a:pt x="528548" y="2444204"/>
                </a:lnTo>
                <a:lnTo>
                  <a:pt x="526712" y="2431676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2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7"/>
                </a:lnTo>
                <a:lnTo>
                  <a:pt x="457298" y="1974644"/>
                </a:lnTo>
                <a:lnTo>
                  <a:pt x="456888" y="1962294"/>
                </a:lnTo>
                <a:lnTo>
                  <a:pt x="454708" y="1950151"/>
                </a:lnTo>
                <a:lnTo>
                  <a:pt x="450788" y="1938412"/>
                </a:lnTo>
                <a:lnTo>
                  <a:pt x="445159" y="1927273"/>
                </a:lnTo>
                <a:lnTo>
                  <a:pt x="411952" y="1882246"/>
                </a:lnTo>
                <a:lnTo>
                  <a:pt x="405141" y="1871611"/>
                </a:lnTo>
                <a:lnTo>
                  <a:pt x="400021" y="1860221"/>
                </a:lnTo>
                <a:lnTo>
                  <a:pt x="396631" y="1848275"/>
                </a:lnTo>
                <a:lnTo>
                  <a:pt x="395007" y="1835971"/>
                </a:lnTo>
                <a:lnTo>
                  <a:pt x="395186" y="1823505"/>
                </a:lnTo>
                <a:lnTo>
                  <a:pt x="397207" y="1811075"/>
                </a:lnTo>
                <a:lnTo>
                  <a:pt x="426413" y="1703361"/>
                </a:lnTo>
                <a:lnTo>
                  <a:pt x="428821" y="1690945"/>
                </a:lnTo>
                <a:lnTo>
                  <a:pt x="423778" y="1652599"/>
                </a:lnTo>
                <a:lnTo>
                  <a:pt x="408012" y="1604476"/>
                </a:lnTo>
                <a:lnTo>
                  <a:pt x="395837" y="1567843"/>
                </a:lnTo>
                <a:lnTo>
                  <a:pt x="383037" y="1529768"/>
                </a:lnTo>
                <a:lnTo>
                  <a:pt x="370219" y="1492136"/>
                </a:lnTo>
                <a:lnTo>
                  <a:pt x="352283" y="1440643"/>
                </a:lnTo>
                <a:lnTo>
                  <a:pt x="337715" y="1400749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3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9" y="1221839"/>
                </a:lnTo>
                <a:lnTo>
                  <a:pt x="74497" y="1009016"/>
                </a:lnTo>
                <a:lnTo>
                  <a:pt x="70249" y="984216"/>
                </a:lnTo>
                <a:lnTo>
                  <a:pt x="70907" y="971634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52"/>
                </a:lnTo>
                <a:lnTo>
                  <a:pt x="92147" y="451626"/>
                </a:lnTo>
                <a:lnTo>
                  <a:pt x="6970" y="266955"/>
                </a:lnTo>
                <a:lnTo>
                  <a:pt x="0" y="229929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67610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27"/>
                </a:moveTo>
                <a:lnTo>
                  <a:pt x="124079" y="5104"/>
                </a:lnTo>
                <a:lnTo>
                  <a:pt x="111971" y="1639"/>
                </a:lnTo>
                <a:lnTo>
                  <a:pt x="99637" y="0"/>
                </a:lnTo>
                <a:lnTo>
                  <a:pt x="87275" y="160"/>
                </a:lnTo>
                <a:lnTo>
                  <a:pt x="75082" y="2097"/>
                </a:lnTo>
                <a:lnTo>
                  <a:pt x="63256" y="5785"/>
                </a:lnTo>
                <a:lnTo>
                  <a:pt x="51994" y="11199"/>
                </a:lnTo>
                <a:lnTo>
                  <a:pt x="0" y="46883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20762" y="7057111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69" y="49422"/>
                </a:lnTo>
                <a:lnTo>
                  <a:pt x="57745" y="69707"/>
                </a:lnTo>
                <a:lnTo>
                  <a:pt x="45490" y="70509"/>
                </a:lnTo>
                <a:lnTo>
                  <a:pt x="33171" y="69535"/>
                </a:lnTo>
                <a:lnTo>
                  <a:pt x="20981" y="66748"/>
                </a:lnTo>
                <a:lnTo>
                  <a:pt x="0" y="59024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26555" y="8878301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80" y="0"/>
                </a:moveTo>
                <a:lnTo>
                  <a:pt x="226443" y="33935"/>
                </a:lnTo>
                <a:lnTo>
                  <a:pt x="189726" y="50119"/>
                </a:lnTo>
                <a:lnTo>
                  <a:pt x="141924" y="51562"/>
                </a:lnTo>
                <a:lnTo>
                  <a:pt x="122670" y="52028"/>
                </a:lnTo>
                <a:lnTo>
                  <a:pt x="75746" y="55705"/>
                </a:lnTo>
                <a:lnTo>
                  <a:pt x="32086" y="67430"/>
                </a:lnTo>
                <a:lnTo>
                  <a:pt x="7535" y="82749"/>
                </a:lnTo>
                <a:lnTo>
                  <a:pt x="0" y="89312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76790" y="8032786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096" y="144782"/>
                </a:moveTo>
                <a:lnTo>
                  <a:pt x="27433" y="111047"/>
                </a:lnTo>
                <a:lnTo>
                  <a:pt x="45192" y="74908"/>
                </a:lnTo>
                <a:lnTo>
                  <a:pt x="49285" y="57593"/>
                </a:lnTo>
                <a:lnTo>
                  <a:pt x="48943" y="50233"/>
                </a:lnTo>
                <a:lnTo>
                  <a:pt x="22509" y="16577"/>
                </a:lnTo>
                <a:lnTo>
                  <a:pt x="12128" y="8756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38806" y="8331503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0967" y="0"/>
                </a:moveTo>
                <a:lnTo>
                  <a:pt x="18618" y="4858"/>
                </a:lnTo>
                <a:lnTo>
                  <a:pt x="8758" y="13855"/>
                </a:lnTo>
                <a:lnTo>
                  <a:pt x="2261" y="26401"/>
                </a:lnTo>
                <a:lnTo>
                  <a:pt x="0" y="41906"/>
                </a:lnTo>
                <a:lnTo>
                  <a:pt x="4064" y="55395"/>
                </a:lnTo>
                <a:lnTo>
                  <a:pt x="12469" y="66288"/>
                </a:lnTo>
                <a:lnTo>
                  <a:pt x="24199" y="73570"/>
                </a:lnTo>
                <a:lnTo>
                  <a:pt x="38237" y="76223"/>
                </a:lnTo>
                <a:lnTo>
                  <a:pt x="49509" y="74474"/>
                </a:lnTo>
                <a:lnTo>
                  <a:pt x="60322" y="68617"/>
                </a:lnTo>
                <a:lnTo>
                  <a:pt x="68744" y="58821"/>
                </a:lnTo>
                <a:lnTo>
                  <a:pt x="74035" y="45275"/>
                </a:lnTo>
                <a:lnTo>
                  <a:pt x="75457" y="28167"/>
                </a:lnTo>
                <a:lnTo>
                  <a:pt x="70018" y="16694"/>
                </a:lnTo>
                <a:lnTo>
                  <a:pt x="60563" y="7651"/>
                </a:lnTo>
                <a:lnTo>
                  <a:pt x="47433" y="1823"/>
                </a:lnTo>
                <a:lnTo>
                  <a:pt x="30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30788" y="8322953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09">
                <a:moveTo>
                  <a:pt x="46255" y="0"/>
                </a:moveTo>
                <a:lnTo>
                  <a:pt x="9675" y="17937"/>
                </a:lnTo>
                <a:lnTo>
                  <a:pt x="0" y="43991"/>
                </a:lnTo>
                <a:lnTo>
                  <a:pt x="2091" y="58935"/>
                </a:lnTo>
                <a:lnTo>
                  <a:pt x="7996" y="71807"/>
                </a:lnTo>
                <a:lnTo>
                  <a:pt x="17064" y="82051"/>
                </a:lnTo>
                <a:lnTo>
                  <a:pt x="28644" y="89113"/>
                </a:lnTo>
                <a:lnTo>
                  <a:pt x="42085" y="92439"/>
                </a:lnTo>
                <a:lnTo>
                  <a:pt x="57584" y="90492"/>
                </a:lnTo>
                <a:lnTo>
                  <a:pt x="70797" y="84854"/>
                </a:lnTo>
                <a:lnTo>
                  <a:pt x="81275" y="76142"/>
                </a:lnTo>
                <a:lnTo>
                  <a:pt x="81888" y="75204"/>
                </a:lnTo>
                <a:lnTo>
                  <a:pt x="56223" y="75204"/>
                </a:lnTo>
                <a:lnTo>
                  <a:pt x="38864" y="73870"/>
                </a:lnTo>
                <a:lnTo>
                  <a:pt x="26286" y="68066"/>
                </a:lnTo>
                <a:lnTo>
                  <a:pt x="18537" y="58870"/>
                </a:lnTo>
                <a:lnTo>
                  <a:pt x="15666" y="47358"/>
                </a:lnTo>
                <a:lnTo>
                  <a:pt x="18822" y="33118"/>
                </a:lnTo>
                <a:lnTo>
                  <a:pt x="27310" y="22355"/>
                </a:lnTo>
                <a:lnTo>
                  <a:pt x="39615" y="16431"/>
                </a:lnTo>
                <a:lnTo>
                  <a:pt x="46255" y="15706"/>
                </a:lnTo>
                <a:lnTo>
                  <a:pt x="79592" y="15706"/>
                </a:lnTo>
                <a:lnTo>
                  <a:pt x="76583" y="11895"/>
                </a:lnTo>
                <a:lnTo>
                  <a:pt x="65742" y="4418"/>
                </a:lnTo>
                <a:lnTo>
                  <a:pt x="53071" y="504"/>
                </a:lnTo>
                <a:lnTo>
                  <a:pt x="46255" y="0"/>
                </a:lnTo>
                <a:close/>
              </a:path>
              <a:path w="92710" h="92709">
                <a:moveTo>
                  <a:pt x="79592" y="15706"/>
                </a:moveTo>
                <a:lnTo>
                  <a:pt x="46255" y="15706"/>
                </a:lnTo>
                <a:lnTo>
                  <a:pt x="60040" y="18980"/>
                </a:lnTo>
                <a:lnTo>
                  <a:pt x="70583" y="27741"/>
                </a:lnTo>
                <a:lnTo>
                  <a:pt x="76289" y="40396"/>
                </a:lnTo>
                <a:lnTo>
                  <a:pt x="73952" y="56502"/>
                </a:lnTo>
                <a:lnTo>
                  <a:pt x="66853" y="68275"/>
                </a:lnTo>
                <a:lnTo>
                  <a:pt x="56223" y="75204"/>
                </a:lnTo>
                <a:lnTo>
                  <a:pt x="81888" y="75204"/>
                </a:lnTo>
                <a:lnTo>
                  <a:pt x="88567" y="64971"/>
                </a:lnTo>
                <a:lnTo>
                  <a:pt x="92224" y="51956"/>
                </a:lnTo>
                <a:lnTo>
                  <a:pt x="90414" y="36038"/>
                </a:lnTo>
                <a:lnTo>
                  <a:pt x="85004" y="22560"/>
                </a:lnTo>
                <a:lnTo>
                  <a:pt x="79592" y="1570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13668" y="8293261"/>
            <a:ext cx="141605" cy="140970"/>
          </a:xfrm>
          <a:custGeom>
            <a:avLst/>
            <a:gdLst/>
            <a:ahLst/>
            <a:cxnLst/>
            <a:rect l="l" t="t" r="r" b="b"/>
            <a:pathLst>
              <a:path w="141605" h="140970">
                <a:moveTo>
                  <a:pt x="63557" y="0"/>
                </a:moveTo>
                <a:lnTo>
                  <a:pt x="27452" y="14794"/>
                </a:lnTo>
                <a:lnTo>
                  <a:pt x="4602" y="48849"/>
                </a:lnTo>
                <a:lnTo>
                  <a:pt x="0" y="80337"/>
                </a:lnTo>
                <a:lnTo>
                  <a:pt x="2997" y="92906"/>
                </a:lnTo>
                <a:lnTo>
                  <a:pt x="25550" y="123794"/>
                </a:lnTo>
                <a:lnTo>
                  <a:pt x="66313" y="139606"/>
                </a:lnTo>
                <a:lnTo>
                  <a:pt x="83476" y="140449"/>
                </a:lnTo>
                <a:lnTo>
                  <a:pt x="97049" y="136465"/>
                </a:lnTo>
                <a:lnTo>
                  <a:pt x="128925" y="110767"/>
                </a:lnTo>
                <a:lnTo>
                  <a:pt x="141324" y="70671"/>
                </a:lnTo>
                <a:lnTo>
                  <a:pt x="141194" y="66338"/>
                </a:lnTo>
                <a:lnTo>
                  <a:pt x="127317" y="28921"/>
                </a:lnTo>
                <a:lnTo>
                  <a:pt x="94053" y="5004"/>
                </a:lnTo>
                <a:lnTo>
                  <a:pt x="63557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9070" y="8075456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593510" y="296755"/>
                </a:moveTo>
                <a:lnTo>
                  <a:pt x="589626" y="344889"/>
                </a:lnTo>
                <a:lnTo>
                  <a:pt x="578382" y="390550"/>
                </a:lnTo>
                <a:lnTo>
                  <a:pt x="560388" y="433127"/>
                </a:lnTo>
                <a:lnTo>
                  <a:pt x="536255" y="472010"/>
                </a:lnTo>
                <a:lnTo>
                  <a:pt x="506594" y="506586"/>
                </a:lnTo>
                <a:lnTo>
                  <a:pt x="472016" y="536246"/>
                </a:lnTo>
                <a:lnTo>
                  <a:pt x="433131" y="560378"/>
                </a:lnTo>
                <a:lnTo>
                  <a:pt x="390550" y="578372"/>
                </a:lnTo>
                <a:lnTo>
                  <a:pt x="344884" y="589616"/>
                </a:lnTo>
                <a:lnTo>
                  <a:pt x="296744" y="593500"/>
                </a:lnTo>
                <a:lnTo>
                  <a:pt x="272409" y="592516"/>
                </a:lnTo>
                <a:lnTo>
                  <a:pt x="225439" y="584876"/>
                </a:lnTo>
                <a:lnTo>
                  <a:pt x="181246" y="570180"/>
                </a:lnTo>
                <a:lnTo>
                  <a:pt x="140440" y="549041"/>
                </a:lnTo>
                <a:lnTo>
                  <a:pt x="103633" y="522069"/>
                </a:lnTo>
                <a:lnTo>
                  <a:pt x="71437" y="489874"/>
                </a:lnTo>
                <a:lnTo>
                  <a:pt x="44463" y="453069"/>
                </a:lnTo>
                <a:lnTo>
                  <a:pt x="23322" y="412262"/>
                </a:lnTo>
                <a:lnTo>
                  <a:pt x="8625" y="368067"/>
                </a:lnTo>
                <a:lnTo>
                  <a:pt x="983" y="321093"/>
                </a:lnTo>
                <a:lnTo>
                  <a:pt x="0" y="296755"/>
                </a:lnTo>
                <a:lnTo>
                  <a:pt x="983" y="272417"/>
                </a:lnTo>
                <a:lnTo>
                  <a:pt x="8625" y="225442"/>
                </a:lnTo>
                <a:lnTo>
                  <a:pt x="23322" y="181246"/>
                </a:lnTo>
                <a:lnTo>
                  <a:pt x="44463" y="140438"/>
                </a:lnTo>
                <a:lnTo>
                  <a:pt x="71437" y="103631"/>
                </a:lnTo>
                <a:lnTo>
                  <a:pt x="103633" y="71435"/>
                </a:lnTo>
                <a:lnTo>
                  <a:pt x="140440" y="44461"/>
                </a:lnTo>
                <a:lnTo>
                  <a:pt x="181246" y="23320"/>
                </a:lnTo>
                <a:lnTo>
                  <a:pt x="225439" y="8624"/>
                </a:lnTo>
                <a:lnTo>
                  <a:pt x="272409" y="983"/>
                </a:lnTo>
                <a:lnTo>
                  <a:pt x="296744" y="0"/>
                </a:lnTo>
                <a:lnTo>
                  <a:pt x="321085" y="983"/>
                </a:lnTo>
                <a:lnTo>
                  <a:pt x="368065" y="8624"/>
                </a:lnTo>
                <a:lnTo>
                  <a:pt x="412264" y="23320"/>
                </a:lnTo>
                <a:lnTo>
                  <a:pt x="453073" y="44461"/>
                </a:lnTo>
                <a:lnTo>
                  <a:pt x="489881" y="71435"/>
                </a:lnTo>
                <a:lnTo>
                  <a:pt x="522077" y="103631"/>
                </a:lnTo>
                <a:lnTo>
                  <a:pt x="549051" y="140438"/>
                </a:lnTo>
                <a:lnTo>
                  <a:pt x="570191" y="181246"/>
                </a:lnTo>
                <a:lnTo>
                  <a:pt x="584886" y="225442"/>
                </a:lnTo>
                <a:lnTo>
                  <a:pt x="592527" y="272417"/>
                </a:lnTo>
                <a:lnTo>
                  <a:pt x="593510" y="296755"/>
                </a:lnTo>
                <a:close/>
              </a:path>
            </a:pathLst>
          </a:custGeom>
          <a:ln w="62825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72403" y="7558781"/>
            <a:ext cx="1626870" cy="1626870"/>
          </a:xfrm>
          <a:custGeom>
            <a:avLst/>
            <a:gdLst/>
            <a:ahLst/>
            <a:cxnLst/>
            <a:rect l="l" t="t" r="r" b="b"/>
            <a:pathLst>
              <a:path w="1626870" h="1626870">
                <a:moveTo>
                  <a:pt x="1626850" y="813430"/>
                </a:moveTo>
                <a:lnTo>
                  <a:pt x="1624154" y="880144"/>
                </a:lnTo>
                <a:lnTo>
                  <a:pt x="1616205" y="945372"/>
                </a:lnTo>
                <a:lnTo>
                  <a:pt x="1603212" y="1008906"/>
                </a:lnTo>
                <a:lnTo>
                  <a:pt x="1585385" y="1070536"/>
                </a:lnTo>
                <a:lnTo>
                  <a:pt x="1562932" y="1130053"/>
                </a:lnTo>
                <a:lnTo>
                  <a:pt x="1536064" y="1187247"/>
                </a:lnTo>
                <a:lnTo>
                  <a:pt x="1504989" y="1241910"/>
                </a:lnTo>
                <a:lnTo>
                  <a:pt x="1469916" y="1293831"/>
                </a:lnTo>
                <a:lnTo>
                  <a:pt x="1431055" y="1342801"/>
                </a:lnTo>
                <a:lnTo>
                  <a:pt x="1388616" y="1388612"/>
                </a:lnTo>
                <a:lnTo>
                  <a:pt x="1342806" y="1431053"/>
                </a:lnTo>
                <a:lnTo>
                  <a:pt x="1293836" y="1469915"/>
                </a:lnTo>
                <a:lnTo>
                  <a:pt x="1241915" y="1504990"/>
                </a:lnTo>
                <a:lnTo>
                  <a:pt x="1187252" y="1536067"/>
                </a:lnTo>
                <a:lnTo>
                  <a:pt x="1130056" y="1562937"/>
                </a:lnTo>
                <a:lnTo>
                  <a:pt x="1070537" y="1585391"/>
                </a:lnTo>
                <a:lnTo>
                  <a:pt x="1008903" y="1603220"/>
                </a:lnTo>
                <a:lnTo>
                  <a:pt x="945364" y="1616214"/>
                </a:lnTo>
                <a:lnTo>
                  <a:pt x="880130" y="1624164"/>
                </a:lnTo>
                <a:lnTo>
                  <a:pt x="813409" y="1626861"/>
                </a:lnTo>
                <a:lnTo>
                  <a:pt x="746701" y="1624164"/>
                </a:lnTo>
                <a:lnTo>
                  <a:pt x="681478" y="1616214"/>
                </a:lnTo>
                <a:lnTo>
                  <a:pt x="617948" y="1603220"/>
                </a:lnTo>
                <a:lnTo>
                  <a:pt x="556321" y="1585391"/>
                </a:lnTo>
                <a:lnTo>
                  <a:pt x="496807" y="1562937"/>
                </a:lnTo>
                <a:lnTo>
                  <a:pt x="439615" y="1536067"/>
                </a:lnTo>
                <a:lnTo>
                  <a:pt x="384954" y="1504990"/>
                </a:lnTo>
                <a:lnTo>
                  <a:pt x="333034" y="1469915"/>
                </a:lnTo>
                <a:lnTo>
                  <a:pt x="284064" y="1431053"/>
                </a:lnTo>
                <a:lnTo>
                  <a:pt x="238254" y="1388612"/>
                </a:lnTo>
                <a:lnTo>
                  <a:pt x="195813" y="1342801"/>
                </a:lnTo>
                <a:lnTo>
                  <a:pt x="156950" y="1293831"/>
                </a:lnTo>
                <a:lnTo>
                  <a:pt x="121875" y="1241910"/>
                </a:lnTo>
                <a:lnTo>
                  <a:pt x="90797" y="1187247"/>
                </a:lnTo>
                <a:lnTo>
                  <a:pt x="63926" y="1130053"/>
                </a:lnTo>
                <a:lnTo>
                  <a:pt x="41471" y="1070536"/>
                </a:lnTo>
                <a:lnTo>
                  <a:pt x="23641" y="1008906"/>
                </a:lnTo>
                <a:lnTo>
                  <a:pt x="10647" y="945372"/>
                </a:lnTo>
                <a:lnTo>
                  <a:pt x="2696" y="880144"/>
                </a:lnTo>
                <a:lnTo>
                  <a:pt x="0" y="813430"/>
                </a:lnTo>
                <a:lnTo>
                  <a:pt x="2696" y="746717"/>
                </a:lnTo>
                <a:lnTo>
                  <a:pt x="10647" y="681488"/>
                </a:lnTo>
                <a:lnTo>
                  <a:pt x="23641" y="617954"/>
                </a:lnTo>
                <a:lnTo>
                  <a:pt x="41471" y="556324"/>
                </a:lnTo>
                <a:lnTo>
                  <a:pt x="63926" y="496807"/>
                </a:lnTo>
                <a:lnTo>
                  <a:pt x="90797" y="439613"/>
                </a:lnTo>
                <a:lnTo>
                  <a:pt x="121875" y="384951"/>
                </a:lnTo>
                <a:lnTo>
                  <a:pt x="156950" y="333030"/>
                </a:lnTo>
                <a:lnTo>
                  <a:pt x="195813" y="284059"/>
                </a:lnTo>
                <a:lnTo>
                  <a:pt x="238254" y="238249"/>
                </a:lnTo>
                <a:lnTo>
                  <a:pt x="284064" y="195808"/>
                </a:lnTo>
                <a:lnTo>
                  <a:pt x="333034" y="156945"/>
                </a:lnTo>
                <a:lnTo>
                  <a:pt x="384954" y="121871"/>
                </a:lnTo>
                <a:lnTo>
                  <a:pt x="439615" y="90794"/>
                </a:lnTo>
                <a:lnTo>
                  <a:pt x="496807" y="63923"/>
                </a:lnTo>
                <a:lnTo>
                  <a:pt x="556321" y="41469"/>
                </a:lnTo>
                <a:lnTo>
                  <a:pt x="617948" y="23640"/>
                </a:lnTo>
                <a:lnTo>
                  <a:pt x="681478" y="10646"/>
                </a:lnTo>
                <a:lnTo>
                  <a:pt x="746701" y="2696"/>
                </a:lnTo>
                <a:lnTo>
                  <a:pt x="813409" y="0"/>
                </a:lnTo>
                <a:lnTo>
                  <a:pt x="880130" y="2696"/>
                </a:lnTo>
                <a:lnTo>
                  <a:pt x="945364" y="10646"/>
                </a:lnTo>
                <a:lnTo>
                  <a:pt x="1008903" y="23640"/>
                </a:lnTo>
                <a:lnTo>
                  <a:pt x="1070537" y="41469"/>
                </a:lnTo>
                <a:lnTo>
                  <a:pt x="1130056" y="63923"/>
                </a:lnTo>
                <a:lnTo>
                  <a:pt x="1187252" y="90794"/>
                </a:lnTo>
                <a:lnTo>
                  <a:pt x="1241915" y="121871"/>
                </a:lnTo>
                <a:lnTo>
                  <a:pt x="1293836" y="156945"/>
                </a:lnTo>
                <a:lnTo>
                  <a:pt x="1342806" y="195808"/>
                </a:lnTo>
                <a:lnTo>
                  <a:pt x="1388616" y="238249"/>
                </a:lnTo>
                <a:lnTo>
                  <a:pt x="1431055" y="284059"/>
                </a:lnTo>
                <a:lnTo>
                  <a:pt x="1469916" y="333030"/>
                </a:lnTo>
                <a:lnTo>
                  <a:pt x="1504989" y="384951"/>
                </a:lnTo>
                <a:lnTo>
                  <a:pt x="1536064" y="439613"/>
                </a:lnTo>
                <a:lnTo>
                  <a:pt x="1562932" y="496807"/>
                </a:lnTo>
                <a:lnTo>
                  <a:pt x="1585385" y="556324"/>
                </a:lnTo>
                <a:lnTo>
                  <a:pt x="1603212" y="617954"/>
                </a:lnTo>
                <a:lnTo>
                  <a:pt x="1616205" y="681488"/>
                </a:lnTo>
                <a:lnTo>
                  <a:pt x="1624154" y="746717"/>
                </a:lnTo>
                <a:lnTo>
                  <a:pt x="1626850" y="813430"/>
                </a:lnTo>
                <a:close/>
              </a:path>
            </a:pathLst>
          </a:custGeom>
          <a:ln w="62825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5990392" y="2723210"/>
            <a:ext cx="481137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251174" y="252249"/>
            <a:ext cx="20104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L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833"/>
          <a:stretch>
            <a:fillRect/>
          </a:stretch>
        </p:blipFill>
        <p:spPr bwMode="auto">
          <a:xfrm>
            <a:off x="12400893" y="6549425"/>
            <a:ext cx="7453165" cy="44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07"/>
          <a:stretch>
            <a:fillRect/>
          </a:stretch>
        </p:blipFill>
        <p:spPr bwMode="auto">
          <a:xfrm>
            <a:off x="12437613" y="2435408"/>
            <a:ext cx="7379867" cy="440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bject 66"/>
          <p:cNvSpPr txBox="1"/>
          <p:nvPr/>
        </p:nvSpPr>
        <p:spPr>
          <a:xfrm>
            <a:off x="5916051" y="2994672"/>
            <a:ext cx="6650600" cy="4662815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 rtlCol="0">
            <a:spAutoFit/>
          </a:bodyPr>
          <a:lstStyle/>
          <a:p>
            <a:pPr marL="523240">
              <a:lnSpc>
                <a:spcPct val="100000"/>
              </a:lnSpc>
              <a:tabLst>
                <a:tab pos="704215" algn="l"/>
              </a:tabLst>
            </a:pPr>
            <a:r>
              <a:rPr lang="fr-LU" sz="3200" b="1" spc="70" dirty="0" smtClean="0">
                <a:latin typeface="Calibri"/>
                <a:cs typeface="Calibri"/>
              </a:rPr>
              <a:t>NOUVELLE PASSERELLE</a:t>
            </a: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LU" sz="2450" b="1" spc="70" dirty="0" smtClean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Longueur 106 mètres, largeur 3.20 mètres</a:t>
            </a: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FR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Liaison </a:t>
            </a: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entre le quartier de la Gare et le quartier de </a:t>
            </a:r>
            <a:r>
              <a:rPr lang="fr-FR" sz="2450" b="1" spc="70" dirty="0" err="1">
                <a:solidFill>
                  <a:srgbClr val="565655"/>
                </a:solidFill>
                <a:latin typeface="Calibri"/>
                <a:cs typeface="Calibri"/>
              </a:rPr>
              <a:t>Bonnevoie</a:t>
            </a:r>
            <a:endParaRPr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Accès </a:t>
            </a: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aux quais II à VI par des escaliers et des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ascenseurs</a:t>
            </a: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endParaRPr lang="fr-FR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703580" indent="-180340">
              <a:lnSpc>
                <a:spcPct val="100000"/>
              </a:lnSpc>
              <a:buFont typeface="Calibri"/>
              <a:buChar char="−"/>
              <a:tabLst>
                <a:tab pos="704215" algn="l"/>
              </a:tabLst>
            </a:pP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 Accessibilité  pour </a:t>
            </a: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personnes à mobilité réduite</a:t>
            </a:r>
            <a:endParaRPr sz="2450" b="1" spc="70" dirty="0">
              <a:solidFill>
                <a:srgbClr val="565655"/>
              </a:solidFill>
              <a:latin typeface="Calibri"/>
              <a:cs typeface="Calibri"/>
            </a:endParaRPr>
          </a:p>
        </p:txBody>
      </p:sp>
      <p:sp>
        <p:nvSpPr>
          <p:cNvPr id="76" name="object 37"/>
          <p:cNvSpPr txBox="1"/>
          <p:nvPr/>
        </p:nvSpPr>
        <p:spPr>
          <a:xfrm>
            <a:off x="5903350" y="1755393"/>
            <a:ext cx="4937125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LU" sz="4100" b="1" spc="10" dirty="0" smtClean="0">
                <a:solidFill>
                  <a:srgbClr val="B80A29"/>
                </a:solidFill>
                <a:latin typeface="Swis721 Cn BT"/>
                <a:cs typeface="Swis721 Cn BT"/>
              </a:rPr>
              <a:t>    QUAIS 5 et 6</a:t>
            </a:r>
            <a:endParaRPr sz="4100" dirty="0">
              <a:latin typeface="Swis721 Cn BT"/>
              <a:cs typeface="Swis721 Cn BT"/>
            </a:endParaRPr>
          </a:p>
        </p:txBody>
      </p:sp>
      <p:sp>
        <p:nvSpPr>
          <p:cNvPr id="77" name="object 38"/>
          <p:cNvSpPr txBox="1"/>
          <p:nvPr/>
        </p:nvSpPr>
        <p:spPr>
          <a:xfrm>
            <a:off x="1273899" y="9655041"/>
            <a:ext cx="406781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775"/>
              </a:lnSpc>
            </a:pPr>
            <a:r>
              <a:rPr lang="fr-LU" sz="2450" b="1" spc="50" dirty="0" smtClean="0">
                <a:solidFill>
                  <a:srgbClr val="565655"/>
                </a:solidFill>
                <a:latin typeface="Swis721 Cn BT"/>
                <a:cs typeface="Swis721 Cn BT"/>
              </a:rPr>
              <a:t>TIMING PROVISOIRE</a:t>
            </a:r>
            <a:endParaRPr sz="2450" dirty="0">
              <a:latin typeface="Swis721 Cn BT"/>
              <a:cs typeface="Swis721 Cn BT"/>
            </a:endParaRPr>
          </a:p>
          <a:p>
            <a:pPr marL="12700">
              <a:lnSpc>
                <a:spcPts val="2240"/>
              </a:lnSpc>
            </a:pP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-10" dirty="0" smtClean="0">
                <a:solidFill>
                  <a:srgbClr val="B80A29"/>
                </a:solidFill>
                <a:latin typeface="Swis721 Cn BT"/>
                <a:cs typeface="Swis721 Cn BT"/>
              </a:rPr>
              <a:t>0</a:t>
            </a: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lang="fr-LU"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endParaRPr sz="2150" dirty="0">
              <a:latin typeface="Swis721 Cn BT"/>
              <a:cs typeface="Swis721 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9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85589"/>
            <a:ext cx="20104100" cy="223520"/>
          </a:xfrm>
          <a:custGeom>
            <a:avLst/>
            <a:gdLst/>
            <a:ahLst/>
            <a:cxnLst/>
            <a:rect l="l" t="t" r="r" b="b"/>
            <a:pathLst>
              <a:path w="20104100" h="223520">
                <a:moveTo>
                  <a:pt x="20104099" y="0"/>
                </a:moveTo>
                <a:lnTo>
                  <a:pt x="0" y="0"/>
                </a:lnTo>
                <a:lnTo>
                  <a:pt x="0" y="222967"/>
                </a:lnTo>
                <a:lnTo>
                  <a:pt x="20104099" y="2229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60068" y="1561268"/>
            <a:ext cx="628253" cy="628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18339" y="1566327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58828" y="1606818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8"/>
                </a:lnTo>
                <a:lnTo>
                  <a:pt x="147887" y="30540"/>
                </a:lnTo>
                <a:lnTo>
                  <a:pt x="112031" y="52791"/>
                </a:lnTo>
                <a:lnTo>
                  <a:pt x="80146" y="80140"/>
                </a:lnTo>
                <a:lnTo>
                  <a:pt x="52796" y="112022"/>
                </a:lnTo>
                <a:lnTo>
                  <a:pt x="30542" y="147875"/>
                </a:lnTo>
                <a:lnTo>
                  <a:pt x="13950" y="187135"/>
                </a:lnTo>
                <a:lnTo>
                  <a:pt x="3581" y="229239"/>
                </a:lnTo>
                <a:lnTo>
                  <a:pt x="0" y="273625"/>
                </a:lnTo>
                <a:lnTo>
                  <a:pt x="907" y="296067"/>
                </a:lnTo>
                <a:lnTo>
                  <a:pt x="7952" y="339382"/>
                </a:lnTo>
                <a:lnTo>
                  <a:pt x="21503" y="380135"/>
                </a:lnTo>
                <a:lnTo>
                  <a:pt x="40997" y="417762"/>
                </a:lnTo>
                <a:lnTo>
                  <a:pt x="65869" y="451700"/>
                </a:lnTo>
                <a:lnTo>
                  <a:pt x="95557" y="481386"/>
                </a:lnTo>
                <a:lnTo>
                  <a:pt x="129498" y="506256"/>
                </a:lnTo>
                <a:lnTo>
                  <a:pt x="167128" y="525748"/>
                </a:lnTo>
                <a:lnTo>
                  <a:pt x="207883" y="539298"/>
                </a:lnTo>
                <a:lnTo>
                  <a:pt x="251202" y="546343"/>
                </a:lnTo>
                <a:lnTo>
                  <a:pt x="273646" y="547250"/>
                </a:lnTo>
                <a:lnTo>
                  <a:pt x="296087" y="546343"/>
                </a:lnTo>
                <a:lnTo>
                  <a:pt x="339401" y="539298"/>
                </a:lnTo>
                <a:lnTo>
                  <a:pt x="380153" y="525748"/>
                </a:lnTo>
                <a:lnTo>
                  <a:pt x="417781" y="506256"/>
                </a:lnTo>
                <a:lnTo>
                  <a:pt x="451721" y="481386"/>
                </a:lnTo>
                <a:lnTo>
                  <a:pt x="481409" y="451700"/>
                </a:lnTo>
                <a:lnTo>
                  <a:pt x="506282" y="417762"/>
                </a:lnTo>
                <a:lnTo>
                  <a:pt x="525776" y="380135"/>
                </a:lnTo>
                <a:lnTo>
                  <a:pt x="539328" y="339382"/>
                </a:lnTo>
                <a:lnTo>
                  <a:pt x="546374" y="296067"/>
                </a:lnTo>
                <a:lnTo>
                  <a:pt x="547281" y="273625"/>
                </a:lnTo>
                <a:lnTo>
                  <a:pt x="546374" y="251182"/>
                </a:lnTo>
                <a:lnTo>
                  <a:pt x="539328" y="207867"/>
                </a:lnTo>
                <a:lnTo>
                  <a:pt x="525776" y="167114"/>
                </a:lnTo>
                <a:lnTo>
                  <a:pt x="506282" y="129487"/>
                </a:lnTo>
                <a:lnTo>
                  <a:pt x="481409" y="95549"/>
                </a:lnTo>
                <a:lnTo>
                  <a:pt x="451721" y="65864"/>
                </a:lnTo>
                <a:lnTo>
                  <a:pt x="417781" y="40993"/>
                </a:lnTo>
                <a:lnTo>
                  <a:pt x="380153" y="21501"/>
                </a:lnTo>
                <a:lnTo>
                  <a:pt x="339401" y="7951"/>
                </a:lnTo>
                <a:lnTo>
                  <a:pt x="296087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29423" y="177481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74394" y="217731"/>
                </a:moveTo>
                <a:lnTo>
                  <a:pt x="85819" y="217731"/>
                </a:lnTo>
                <a:lnTo>
                  <a:pt x="88049" y="218872"/>
                </a:lnTo>
                <a:lnTo>
                  <a:pt x="91159" y="220495"/>
                </a:lnTo>
                <a:lnTo>
                  <a:pt x="94478" y="221794"/>
                </a:lnTo>
                <a:lnTo>
                  <a:pt x="99829" y="223532"/>
                </a:lnTo>
                <a:lnTo>
                  <a:pt x="100635" y="224631"/>
                </a:lnTo>
                <a:lnTo>
                  <a:pt x="105630" y="258536"/>
                </a:lnTo>
                <a:lnTo>
                  <a:pt x="107263" y="260054"/>
                </a:lnTo>
                <a:lnTo>
                  <a:pt x="152969" y="260096"/>
                </a:lnTo>
                <a:lnTo>
                  <a:pt x="154456" y="258924"/>
                </a:lnTo>
                <a:lnTo>
                  <a:pt x="155692" y="251223"/>
                </a:lnTo>
                <a:lnTo>
                  <a:pt x="157596" y="238670"/>
                </a:lnTo>
                <a:lnTo>
                  <a:pt x="159607" y="224108"/>
                </a:lnTo>
                <a:lnTo>
                  <a:pt x="160487" y="223302"/>
                </a:lnTo>
                <a:lnTo>
                  <a:pt x="165911" y="221438"/>
                </a:lnTo>
                <a:lnTo>
                  <a:pt x="169502" y="220035"/>
                </a:lnTo>
                <a:lnTo>
                  <a:pt x="174394" y="217731"/>
                </a:lnTo>
                <a:close/>
              </a:path>
              <a:path w="260350" h="260350">
                <a:moveTo>
                  <a:pt x="56532" y="22428"/>
                </a:moveTo>
                <a:lnTo>
                  <a:pt x="22250" y="55160"/>
                </a:lnTo>
                <a:lnTo>
                  <a:pt x="22470" y="58678"/>
                </a:lnTo>
                <a:lnTo>
                  <a:pt x="30564" y="68846"/>
                </a:lnTo>
                <a:lnTo>
                  <a:pt x="35674" y="75526"/>
                </a:lnTo>
                <a:lnTo>
                  <a:pt x="42187" y="83714"/>
                </a:lnTo>
                <a:lnTo>
                  <a:pt x="42595" y="85013"/>
                </a:lnTo>
                <a:lnTo>
                  <a:pt x="39799" y="90363"/>
                </a:lnTo>
                <a:lnTo>
                  <a:pt x="38490" y="93902"/>
                </a:lnTo>
                <a:lnTo>
                  <a:pt x="36606" y="99201"/>
                </a:lnTo>
                <a:lnTo>
                  <a:pt x="35684" y="100059"/>
                </a:lnTo>
                <a:lnTo>
                  <a:pt x="7915" y="104352"/>
                </a:lnTo>
                <a:lnTo>
                  <a:pt x="4492" y="104803"/>
                </a:lnTo>
                <a:lnTo>
                  <a:pt x="1800" y="105954"/>
                </a:lnTo>
                <a:lnTo>
                  <a:pt x="0" y="108928"/>
                </a:lnTo>
                <a:lnTo>
                  <a:pt x="0" y="150686"/>
                </a:lnTo>
                <a:lnTo>
                  <a:pt x="1895" y="153429"/>
                </a:lnTo>
                <a:lnTo>
                  <a:pt x="4575" y="154435"/>
                </a:lnTo>
                <a:lnTo>
                  <a:pt x="7965" y="154880"/>
                </a:lnTo>
                <a:lnTo>
                  <a:pt x="35087" y="158989"/>
                </a:lnTo>
                <a:lnTo>
                  <a:pt x="36145" y="159879"/>
                </a:lnTo>
                <a:lnTo>
                  <a:pt x="38386" y="165848"/>
                </a:lnTo>
                <a:lnTo>
                  <a:pt x="40281" y="169774"/>
                </a:lnTo>
                <a:lnTo>
                  <a:pt x="42148" y="174947"/>
                </a:lnTo>
                <a:lnTo>
                  <a:pt x="42072" y="176769"/>
                </a:lnTo>
                <a:lnTo>
                  <a:pt x="33713" y="187912"/>
                </a:lnTo>
                <a:lnTo>
                  <a:pt x="22931" y="201972"/>
                </a:lnTo>
                <a:lnTo>
                  <a:pt x="22627" y="203951"/>
                </a:lnTo>
                <a:lnTo>
                  <a:pt x="26090" y="207671"/>
                </a:lnTo>
                <a:lnTo>
                  <a:pt x="34821" y="216897"/>
                </a:lnTo>
                <a:lnTo>
                  <a:pt x="43726" y="226087"/>
                </a:lnTo>
                <a:lnTo>
                  <a:pt x="55192" y="237730"/>
                </a:lnTo>
                <a:lnTo>
                  <a:pt x="58699" y="237521"/>
                </a:lnTo>
                <a:lnTo>
                  <a:pt x="73889" y="226018"/>
                </a:lnTo>
                <a:lnTo>
                  <a:pt x="84269" y="218098"/>
                </a:lnTo>
                <a:lnTo>
                  <a:pt x="85819" y="217731"/>
                </a:lnTo>
                <a:lnTo>
                  <a:pt x="174394" y="217731"/>
                </a:lnTo>
                <a:lnTo>
                  <a:pt x="174727" y="217574"/>
                </a:lnTo>
                <a:lnTo>
                  <a:pt x="225294" y="217574"/>
                </a:lnTo>
                <a:lnTo>
                  <a:pt x="226225" y="216629"/>
                </a:lnTo>
                <a:lnTo>
                  <a:pt x="237867" y="204538"/>
                </a:lnTo>
                <a:lnTo>
                  <a:pt x="237542" y="201219"/>
                </a:lnTo>
                <a:lnTo>
                  <a:pt x="234679" y="197616"/>
                </a:lnTo>
                <a:lnTo>
                  <a:pt x="221178" y="180467"/>
                </a:lnTo>
                <a:lnTo>
                  <a:pt x="117129" y="180467"/>
                </a:lnTo>
                <a:lnTo>
                  <a:pt x="104343" y="175211"/>
                </a:lnTo>
                <a:lnTo>
                  <a:pt x="93436" y="166891"/>
                </a:lnTo>
                <a:lnTo>
                  <a:pt x="85016" y="156111"/>
                </a:lnTo>
                <a:lnTo>
                  <a:pt x="79691" y="143475"/>
                </a:lnTo>
                <a:lnTo>
                  <a:pt x="78070" y="129587"/>
                </a:lnTo>
                <a:lnTo>
                  <a:pt x="78103" y="127205"/>
                </a:lnTo>
                <a:lnTo>
                  <a:pt x="95198" y="92231"/>
                </a:lnTo>
                <a:lnTo>
                  <a:pt x="135690" y="78230"/>
                </a:lnTo>
                <a:lnTo>
                  <a:pt x="221845" y="78230"/>
                </a:lnTo>
                <a:lnTo>
                  <a:pt x="226751" y="71839"/>
                </a:lnTo>
                <a:lnTo>
                  <a:pt x="236914" y="58448"/>
                </a:lnTo>
                <a:lnTo>
                  <a:pt x="237008" y="56281"/>
                </a:lnTo>
                <a:lnTo>
                  <a:pt x="233354" y="51234"/>
                </a:lnTo>
                <a:lnTo>
                  <a:pt x="232034" y="49474"/>
                </a:lnTo>
                <a:lnTo>
                  <a:pt x="225148" y="42480"/>
                </a:lnTo>
                <a:lnTo>
                  <a:pt x="85327" y="42480"/>
                </a:lnTo>
                <a:lnTo>
                  <a:pt x="83903" y="42155"/>
                </a:lnTo>
                <a:lnTo>
                  <a:pt x="75620" y="35496"/>
                </a:lnTo>
                <a:lnTo>
                  <a:pt x="68950" y="30376"/>
                </a:lnTo>
                <a:lnTo>
                  <a:pt x="59223" y="22700"/>
                </a:lnTo>
                <a:lnTo>
                  <a:pt x="56532" y="22428"/>
                </a:lnTo>
                <a:close/>
              </a:path>
              <a:path w="260350" h="260350">
                <a:moveTo>
                  <a:pt x="225294" y="217574"/>
                </a:moveTo>
                <a:lnTo>
                  <a:pt x="174727" y="217574"/>
                </a:lnTo>
                <a:lnTo>
                  <a:pt x="175900" y="217710"/>
                </a:lnTo>
                <a:lnTo>
                  <a:pt x="183617" y="223898"/>
                </a:lnTo>
                <a:lnTo>
                  <a:pt x="197302" y="234514"/>
                </a:lnTo>
                <a:lnTo>
                  <a:pt x="204528" y="235809"/>
                </a:lnTo>
                <a:lnTo>
                  <a:pt x="217312" y="225678"/>
                </a:lnTo>
                <a:lnTo>
                  <a:pt x="225294" y="217574"/>
                </a:lnTo>
                <a:close/>
              </a:path>
              <a:path w="260350" h="260350">
                <a:moveTo>
                  <a:pt x="221845" y="78230"/>
                </a:moveTo>
                <a:lnTo>
                  <a:pt x="135690" y="78230"/>
                </a:lnTo>
                <a:lnTo>
                  <a:pt x="148221" y="81378"/>
                </a:lnTo>
                <a:lnTo>
                  <a:pt x="159417" y="87669"/>
                </a:lnTo>
                <a:lnTo>
                  <a:pt x="168798" y="96824"/>
                </a:lnTo>
                <a:lnTo>
                  <a:pt x="175886" y="108565"/>
                </a:lnTo>
                <a:lnTo>
                  <a:pt x="180203" y="122616"/>
                </a:lnTo>
                <a:lnTo>
                  <a:pt x="181269" y="138699"/>
                </a:lnTo>
                <a:lnTo>
                  <a:pt x="177540" y="150610"/>
                </a:lnTo>
                <a:lnTo>
                  <a:pt x="134433" y="179687"/>
                </a:lnTo>
                <a:lnTo>
                  <a:pt x="117129" y="180467"/>
                </a:lnTo>
                <a:lnTo>
                  <a:pt x="221178" y="180467"/>
                </a:lnTo>
                <a:lnTo>
                  <a:pt x="217804" y="176204"/>
                </a:lnTo>
                <a:lnTo>
                  <a:pt x="217616" y="174947"/>
                </a:lnTo>
                <a:lnTo>
                  <a:pt x="220207" y="169600"/>
                </a:lnTo>
                <a:lnTo>
                  <a:pt x="221501" y="166570"/>
                </a:lnTo>
                <a:lnTo>
                  <a:pt x="223427" y="160874"/>
                </a:lnTo>
                <a:lnTo>
                  <a:pt x="224621" y="159817"/>
                </a:lnTo>
                <a:lnTo>
                  <a:pt x="258390" y="154686"/>
                </a:lnTo>
                <a:lnTo>
                  <a:pt x="259981" y="152906"/>
                </a:lnTo>
                <a:lnTo>
                  <a:pt x="259992" y="107839"/>
                </a:lnTo>
                <a:lnTo>
                  <a:pt x="258400" y="106028"/>
                </a:lnTo>
                <a:lnTo>
                  <a:pt x="225249" y="101075"/>
                </a:lnTo>
                <a:lnTo>
                  <a:pt x="223836" y="100122"/>
                </a:lnTo>
                <a:lnTo>
                  <a:pt x="221783" y="93819"/>
                </a:lnTo>
                <a:lnTo>
                  <a:pt x="220213" y="90070"/>
                </a:lnTo>
                <a:lnTo>
                  <a:pt x="217553" y="84625"/>
                </a:lnTo>
                <a:lnTo>
                  <a:pt x="217804" y="83494"/>
                </a:lnTo>
                <a:lnTo>
                  <a:pt x="221845" y="78230"/>
                </a:lnTo>
                <a:close/>
              </a:path>
              <a:path w="260350" h="260350">
                <a:moveTo>
                  <a:pt x="152351" y="0"/>
                </a:moveTo>
                <a:lnTo>
                  <a:pt x="107808" y="0"/>
                </a:lnTo>
                <a:lnTo>
                  <a:pt x="105839" y="1560"/>
                </a:lnTo>
                <a:lnTo>
                  <a:pt x="103965" y="11088"/>
                </a:lnTo>
                <a:lnTo>
                  <a:pt x="103023" y="16711"/>
                </a:lnTo>
                <a:lnTo>
                  <a:pt x="101536" y="26250"/>
                </a:lnTo>
                <a:lnTo>
                  <a:pt x="101305" y="30208"/>
                </a:lnTo>
                <a:lnTo>
                  <a:pt x="100342" y="35192"/>
                </a:lnTo>
                <a:lnTo>
                  <a:pt x="99138" y="36501"/>
                </a:lnTo>
                <a:lnTo>
                  <a:pt x="94593" y="38648"/>
                </a:lnTo>
                <a:lnTo>
                  <a:pt x="90887" y="39778"/>
                </a:lnTo>
                <a:lnTo>
                  <a:pt x="85327" y="42480"/>
                </a:lnTo>
                <a:lnTo>
                  <a:pt x="225148" y="42480"/>
                </a:lnTo>
                <a:lnTo>
                  <a:pt x="224919" y="42250"/>
                </a:lnTo>
                <a:lnTo>
                  <a:pt x="174287" y="42250"/>
                </a:lnTo>
                <a:lnTo>
                  <a:pt x="169052" y="39653"/>
                </a:lnTo>
                <a:lnTo>
                  <a:pt x="165743" y="38375"/>
                </a:lnTo>
                <a:lnTo>
                  <a:pt x="160529" y="36585"/>
                </a:lnTo>
                <a:lnTo>
                  <a:pt x="159555" y="35674"/>
                </a:lnTo>
                <a:lnTo>
                  <a:pt x="157058" y="18737"/>
                </a:lnTo>
                <a:lnTo>
                  <a:pt x="155105" y="6188"/>
                </a:lnTo>
                <a:lnTo>
                  <a:pt x="154414" y="1853"/>
                </a:lnTo>
                <a:lnTo>
                  <a:pt x="152351" y="0"/>
                </a:lnTo>
                <a:close/>
              </a:path>
              <a:path w="260350" h="260350">
                <a:moveTo>
                  <a:pt x="201847" y="22219"/>
                </a:moveTo>
                <a:lnTo>
                  <a:pt x="177512" y="40637"/>
                </a:lnTo>
                <a:lnTo>
                  <a:pt x="175774" y="41977"/>
                </a:lnTo>
                <a:lnTo>
                  <a:pt x="174287" y="42250"/>
                </a:lnTo>
                <a:lnTo>
                  <a:pt x="224919" y="42250"/>
                </a:lnTo>
                <a:lnTo>
                  <a:pt x="205166" y="22386"/>
                </a:lnTo>
                <a:lnTo>
                  <a:pt x="201847" y="22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63482" y="1725905"/>
            <a:ext cx="156210" cy="150495"/>
          </a:xfrm>
          <a:custGeom>
            <a:avLst/>
            <a:gdLst/>
            <a:ahLst/>
            <a:cxnLst/>
            <a:rect l="l" t="t" r="r" b="b"/>
            <a:pathLst>
              <a:path w="156209" h="150494">
                <a:moveTo>
                  <a:pt x="51820" y="0"/>
                </a:moveTo>
                <a:lnTo>
                  <a:pt x="42700" y="5486"/>
                </a:lnTo>
                <a:lnTo>
                  <a:pt x="36019" y="9057"/>
                </a:lnTo>
                <a:lnTo>
                  <a:pt x="25548" y="15182"/>
                </a:lnTo>
                <a:lnTo>
                  <a:pt x="25318" y="15664"/>
                </a:lnTo>
                <a:lnTo>
                  <a:pt x="29276" y="26407"/>
                </a:lnTo>
                <a:lnTo>
                  <a:pt x="31674" y="32711"/>
                </a:lnTo>
                <a:lnTo>
                  <a:pt x="35925" y="42155"/>
                </a:lnTo>
                <a:lnTo>
                  <a:pt x="36669" y="44951"/>
                </a:lnTo>
                <a:lnTo>
                  <a:pt x="33140" y="48532"/>
                </a:lnTo>
                <a:lnTo>
                  <a:pt x="32637" y="49558"/>
                </a:lnTo>
                <a:lnTo>
                  <a:pt x="31318" y="53747"/>
                </a:lnTo>
                <a:lnTo>
                  <a:pt x="29088" y="54710"/>
                </a:lnTo>
                <a:lnTo>
                  <a:pt x="18334" y="56029"/>
                </a:lnTo>
                <a:lnTo>
                  <a:pt x="10900" y="57464"/>
                </a:lnTo>
                <a:lnTo>
                  <a:pt x="973" y="59076"/>
                </a:lnTo>
                <a:lnTo>
                  <a:pt x="31" y="60406"/>
                </a:lnTo>
                <a:lnTo>
                  <a:pt x="182" y="69313"/>
                </a:lnTo>
                <a:lnTo>
                  <a:pt x="240" y="78761"/>
                </a:lnTo>
                <a:lnTo>
                  <a:pt x="0" y="89400"/>
                </a:lnTo>
                <a:lnTo>
                  <a:pt x="1047" y="90719"/>
                </a:lnTo>
                <a:lnTo>
                  <a:pt x="10209" y="92290"/>
                </a:lnTo>
                <a:lnTo>
                  <a:pt x="16816" y="93777"/>
                </a:lnTo>
                <a:lnTo>
                  <a:pt x="28156" y="94866"/>
                </a:lnTo>
                <a:lnTo>
                  <a:pt x="30857" y="96436"/>
                </a:lnTo>
                <a:lnTo>
                  <a:pt x="35862" y="104970"/>
                </a:lnTo>
                <a:lnTo>
                  <a:pt x="35873" y="108070"/>
                </a:lnTo>
                <a:lnTo>
                  <a:pt x="31119" y="118069"/>
                </a:lnTo>
                <a:lnTo>
                  <a:pt x="29067" y="124195"/>
                </a:lnTo>
                <a:lnTo>
                  <a:pt x="25622" y="133168"/>
                </a:lnTo>
                <a:lnTo>
                  <a:pt x="26062" y="135294"/>
                </a:lnTo>
                <a:lnTo>
                  <a:pt x="36061" y="140456"/>
                </a:lnTo>
                <a:lnTo>
                  <a:pt x="42626" y="144246"/>
                </a:lnTo>
                <a:lnTo>
                  <a:pt x="51998" y="150068"/>
                </a:lnTo>
                <a:lnTo>
                  <a:pt x="53809" y="149231"/>
                </a:lnTo>
                <a:lnTo>
                  <a:pt x="59610" y="142016"/>
                </a:lnTo>
                <a:lnTo>
                  <a:pt x="63788" y="137241"/>
                </a:lnTo>
                <a:lnTo>
                  <a:pt x="70186" y="128352"/>
                </a:lnTo>
                <a:lnTo>
                  <a:pt x="72845" y="125336"/>
                </a:lnTo>
                <a:lnTo>
                  <a:pt x="127276" y="125336"/>
                </a:lnTo>
                <a:lnTo>
                  <a:pt x="125545" y="119755"/>
                </a:lnTo>
                <a:lnTo>
                  <a:pt x="120593" y="109064"/>
                </a:lnTo>
                <a:lnTo>
                  <a:pt x="118991" y="104342"/>
                </a:lnTo>
                <a:lnTo>
                  <a:pt x="122445" y="100792"/>
                </a:lnTo>
                <a:lnTo>
                  <a:pt x="77934" y="100792"/>
                </a:lnTo>
                <a:lnTo>
                  <a:pt x="74759" y="100584"/>
                </a:lnTo>
                <a:lnTo>
                  <a:pt x="63182" y="95842"/>
                </a:lnTo>
                <a:lnTo>
                  <a:pt x="55284" y="85243"/>
                </a:lnTo>
                <a:lnTo>
                  <a:pt x="52691" y="69313"/>
                </a:lnTo>
                <a:lnTo>
                  <a:pt x="58372" y="59050"/>
                </a:lnTo>
                <a:lnTo>
                  <a:pt x="69700" y="52225"/>
                </a:lnTo>
                <a:lnTo>
                  <a:pt x="86470" y="50486"/>
                </a:lnTo>
                <a:lnTo>
                  <a:pt x="122727" y="50486"/>
                </a:lnTo>
                <a:lnTo>
                  <a:pt x="121598" y="46417"/>
                </a:lnTo>
                <a:lnTo>
                  <a:pt x="120907" y="45988"/>
                </a:lnTo>
                <a:lnTo>
                  <a:pt x="120540" y="44312"/>
                </a:lnTo>
                <a:lnTo>
                  <a:pt x="120142" y="43014"/>
                </a:lnTo>
                <a:lnTo>
                  <a:pt x="121744" y="38627"/>
                </a:lnTo>
                <a:lnTo>
                  <a:pt x="123409" y="35381"/>
                </a:lnTo>
                <a:lnTo>
                  <a:pt x="126446" y="27234"/>
                </a:lnTo>
                <a:lnTo>
                  <a:pt x="127351" y="24711"/>
                </a:lnTo>
                <a:lnTo>
                  <a:pt x="82866" y="24711"/>
                </a:lnTo>
                <a:lnTo>
                  <a:pt x="79499" y="23821"/>
                </a:lnTo>
                <a:lnTo>
                  <a:pt x="72898" y="23821"/>
                </a:lnTo>
                <a:lnTo>
                  <a:pt x="71118" y="22407"/>
                </a:lnTo>
                <a:lnTo>
                  <a:pt x="64825" y="14219"/>
                </a:lnTo>
                <a:lnTo>
                  <a:pt x="60019" y="8512"/>
                </a:lnTo>
                <a:lnTo>
                  <a:pt x="53589" y="544"/>
                </a:lnTo>
                <a:lnTo>
                  <a:pt x="51820" y="0"/>
                </a:lnTo>
                <a:close/>
              </a:path>
              <a:path w="156209" h="150494">
                <a:moveTo>
                  <a:pt x="127514" y="126027"/>
                </a:moveTo>
                <a:lnTo>
                  <a:pt x="83128" y="126027"/>
                </a:lnTo>
                <a:lnTo>
                  <a:pt x="84918" y="127315"/>
                </a:lnTo>
                <a:lnTo>
                  <a:pt x="91117" y="135503"/>
                </a:lnTo>
                <a:lnTo>
                  <a:pt x="95923" y="141084"/>
                </a:lnTo>
                <a:lnTo>
                  <a:pt x="102478" y="149534"/>
                </a:lnTo>
                <a:lnTo>
                  <a:pt x="104415" y="149838"/>
                </a:lnTo>
                <a:lnTo>
                  <a:pt x="113828" y="144131"/>
                </a:lnTo>
                <a:lnTo>
                  <a:pt x="120498" y="140320"/>
                </a:lnTo>
                <a:lnTo>
                  <a:pt x="129587" y="135346"/>
                </a:lnTo>
                <a:lnTo>
                  <a:pt x="130372" y="133786"/>
                </a:lnTo>
                <a:lnTo>
                  <a:pt x="127514" y="126027"/>
                </a:lnTo>
                <a:close/>
              </a:path>
              <a:path w="156209" h="150494">
                <a:moveTo>
                  <a:pt x="127276" y="125336"/>
                </a:moveTo>
                <a:lnTo>
                  <a:pt x="72845" y="125336"/>
                </a:lnTo>
                <a:lnTo>
                  <a:pt x="78688" y="127022"/>
                </a:lnTo>
                <a:lnTo>
                  <a:pt x="79494" y="126896"/>
                </a:lnTo>
                <a:lnTo>
                  <a:pt x="83128" y="126027"/>
                </a:lnTo>
                <a:lnTo>
                  <a:pt x="127514" y="126027"/>
                </a:lnTo>
                <a:lnTo>
                  <a:pt x="127276" y="125336"/>
                </a:lnTo>
                <a:close/>
              </a:path>
              <a:path w="156209" h="150494">
                <a:moveTo>
                  <a:pt x="122727" y="50486"/>
                </a:moveTo>
                <a:lnTo>
                  <a:pt x="86470" y="50486"/>
                </a:lnTo>
                <a:lnTo>
                  <a:pt x="95170" y="57203"/>
                </a:lnTo>
                <a:lnTo>
                  <a:pt x="100441" y="69313"/>
                </a:lnTo>
                <a:lnTo>
                  <a:pt x="100510" y="70866"/>
                </a:lnTo>
                <a:lnTo>
                  <a:pt x="100920" y="87288"/>
                </a:lnTo>
                <a:lnTo>
                  <a:pt x="91462" y="97089"/>
                </a:lnTo>
                <a:lnTo>
                  <a:pt x="77934" y="100792"/>
                </a:lnTo>
                <a:lnTo>
                  <a:pt x="122445" y="100792"/>
                </a:lnTo>
                <a:lnTo>
                  <a:pt x="123786" y="99431"/>
                </a:lnTo>
                <a:lnTo>
                  <a:pt x="123933" y="99117"/>
                </a:lnTo>
                <a:lnTo>
                  <a:pt x="124886" y="95913"/>
                </a:lnTo>
                <a:lnTo>
                  <a:pt x="127001" y="95086"/>
                </a:lnTo>
                <a:lnTo>
                  <a:pt x="131107" y="94679"/>
                </a:lnTo>
                <a:lnTo>
                  <a:pt x="143745" y="93173"/>
                </a:lnTo>
                <a:lnTo>
                  <a:pt x="156058" y="89913"/>
                </a:lnTo>
                <a:lnTo>
                  <a:pt x="156058" y="59998"/>
                </a:lnTo>
                <a:lnTo>
                  <a:pt x="149293" y="58532"/>
                </a:lnTo>
                <a:lnTo>
                  <a:pt x="142592" y="56469"/>
                </a:lnTo>
                <a:lnTo>
                  <a:pt x="129325" y="55087"/>
                </a:lnTo>
                <a:lnTo>
                  <a:pt x="123765" y="54228"/>
                </a:lnTo>
                <a:lnTo>
                  <a:pt x="122727" y="50486"/>
                </a:lnTo>
                <a:close/>
              </a:path>
              <a:path w="156209" h="150494">
                <a:moveTo>
                  <a:pt x="104122" y="94"/>
                </a:moveTo>
                <a:lnTo>
                  <a:pt x="102834" y="356"/>
                </a:lnTo>
                <a:lnTo>
                  <a:pt x="97483" y="6827"/>
                </a:lnTo>
                <a:lnTo>
                  <a:pt x="93065" y="11538"/>
                </a:lnTo>
                <a:lnTo>
                  <a:pt x="86112" y="21234"/>
                </a:lnTo>
                <a:lnTo>
                  <a:pt x="82866" y="24711"/>
                </a:lnTo>
                <a:lnTo>
                  <a:pt x="127351" y="24711"/>
                </a:lnTo>
                <a:lnTo>
                  <a:pt x="128175" y="22407"/>
                </a:lnTo>
                <a:lnTo>
                  <a:pt x="129838" y="16502"/>
                </a:lnTo>
                <a:lnTo>
                  <a:pt x="128980" y="14376"/>
                </a:lnTo>
                <a:lnTo>
                  <a:pt x="127938" y="13753"/>
                </a:lnTo>
                <a:lnTo>
                  <a:pt x="116951" y="7390"/>
                </a:lnTo>
                <a:lnTo>
                  <a:pt x="104122" y="94"/>
                </a:lnTo>
                <a:close/>
              </a:path>
              <a:path w="156209" h="150494">
                <a:moveTo>
                  <a:pt x="76489" y="23025"/>
                </a:moveTo>
                <a:lnTo>
                  <a:pt x="75851" y="23140"/>
                </a:lnTo>
                <a:lnTo>
                  <a:pt x="72898" y="23821"/>
                </a:lnTo>
                <a:lnTo>
                  <a:pt x="79499" y="23821"/>
                </a:lnTo>
                <a:lnTo>
                  <a:pt x="76489" y="2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36729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77212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56" y="0"/>
                </a:moveTo>
                <a:lnTo>
                  <a:pt x="229267" y="3581"/>
                </a:lnTo>
                <a:lnTo>
                  <a:pt x="187159" y="13949"/>
                </a:lnTo>
                <a:lnTo>
                  <a:pt x="147895" y="30542"/>
                </a:lnTo>
                <a:lnTo>
                  <a:pt x="112038" y="52795"/>
                </a:lnTo>
                <a:lnTo>
                  <a:pt x="80152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3" y="451706"/>
                </a:lnTo>
                <a:lnTo>
                  <a:pt x="95563" y="481393"/>
                </a:lnTo>
                <a:lnTo>
                  <a:pt x="129505" y="506264"/>
                </a:lnTo>
                <a:lnTo>
                  <a:pt x="167136" y="525757"/>
                </a:lnTo>
                <a:lnTo>
                  <a:pt x="207893" y="539308"/>
                </a:lnTo>
                <a:lnTo>
                  <a:pt x="251212" y="546353"/>
                </a:lnTo>
                <a:lnTo>
                  <a:pt x="273656" y="547260"/>
                </a:lnTo>
                <a:lnTo>
                  <a:pt x="296097" y="546353"/>
                </a:lnTo>
                <a:lnTo>
                  <a:pt x="339410" y="539308"/>
                </a:lnTo>
                <a:lnTo>
                  <a:pt x="380162" y="525757"/>
                </a:lnTo>
                <a:lnTo>
                  <a:pt x="417789" y="506264"/>
                </a:lnTo>
                <a:lnTo>
                  <a:pt x="451727" y="481393"/>
                </a:lnTo>
                <a:lnTo>
                  <a:pt x="481414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4" y="95555"/>
                </a:lnTo>
                <a:lnTo>
                  <a:pt x="451727" y="65868"/>
                </a:lnTo>
                <a:lnTo>
                  <a:pt x="417789" y="40996"/>
                </a:lnTo>
                <a:lnTo>
                  <a:pt x="380162" y="21503"/>
                </a:lnTo>
                <a:lnTo>
                  <a:pt x="339410" y="7952"/>
                </a:lnTo>
                <a:lnTo>
                  <a:pt x="296097" y="907"/>
                </a:lnTo>
                <a:lnTo>
                  <a:pt x="27365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37534" y="1722600"/>
            <a:ext cx="227329" cy="328295"/>
          </a:xfrm>
          <a:custGeom>
            <a:avLst/>
            <a:gdLst/>
            <a:ahLst/>
            <a:cxnLst/>
            <a:rect l="l" t="t" r="r" b="b"/>
            <a:pathLst>
              <a:path w="227330" h="328294">
                <a:moveTo>
                  <a:pt x="118479" y="0"/>
                </a:moveTo>
                <a:lnTo>
                  <a:pt x="67622" y="10277"/>
                </a:lnTo>
                <a:lnTo>
                  <a:pt x="31224" y="35822"/>
                </a:lnTo>
                <a:lnTo>
                  <a:pt x="8811" y="68589"/>
                </a:lnTo>
                <a:lnTo>
                  <a:pt x="0" y="100482"/>
                </a:lnTo>
                <a:lnTo>
                  <a:pt x="892" y="118998"/>
                </a:lnTo>
                <a:lnTo>
                  <a:pt x="12575" y="160079"/>
                </a:lnTo>
                <a:lnTo>
                  <a:pt x="41511" y="198207"/>
                </a:lnTo>
                <a:lnTo>
                  <a:pt x="49350" y="208707"/>
                </a:lnTo>
                <a:lnTo>
                  <a:pt x="54429" y="219101"/>
                </a:lnTo>
                <a:lnTo>
                  <a:pt x="56523" y="230633"/>
                </a:lnTo>
                <a:lnTo>
                  <a:pt x="56567" y="245961"/>
                </a:lnTo>
                <a:lnTo>
                  <a:pt x="58221" y="248401"/>
                </a:lnTo>
                <a:lnTo>
                  <a:pt x="60556" y="249794"/>
                </a:lnTo>
                <a:lnTo>
                  <a:pt x="60556" y="290683"/>
                </a:lnTo>
                <a:lnTo>
                  <a:pt x="63267" y="304697"/>
                </a:lnTo>
                <a:lnTo>
                  <a:pt x="70689" y="316326"/>
                </a:lnTo>
                <a:lnTo>
                  <a:pt x="81758" y="324507"/>
                </a:lnTo>
                <a:lnTo>
                  <a:pt x="95410" y="328174"/>
                </a:lnTo>
                <a:lnTo>
                  <a:pt x="128491" y="328273"/>
                </a:lnTo>
                <a:lnTo>
                  <a:pt x="142509" y="325563"/>
                </a:lnTo>
                <a:lnTo>
                  <a:pt x="154141" y="318143"/>
                </a:lnTo>
                <a:lnTo>
                  <a:pt x="161082" y="308755"/>
                </a:lnTo>
                <a:lnTo>
                  <a:pt x="86262" y="308755"/>
                </a:lnTo>
                <a:lnTo>
                  <a:pt x="84583" y="307076"/>
                </a:lnTo>
                <a:lnTo>
                  <a:pt x="84482" y="302557"/>
                </a:lnTo>
                <a:lnTo>
                  <a:pt x="86262" y="300777"/>
                </a:lnTo>
                <a:lnTo>
                  <a:pt x="164017" y="300777"/>
                </a:lnTo>
                <a:lnTo>
                  <a:pt x="165993" y="293428"/>
                </a:lnTo>
                <a:lnTo>
                  <a:pt x="166006" y="287646"/>
                </a:lnTo>
                <a:lnTo>
                  <a:pt x="78283" y="287646"/>
                </a:lnTo>
                <a:lnTo>
                  <a:pt x="76503" y="285866"/>
                </a:lnTo>
                <a:lnTo>
                  <a:pt x="76503" y="281458"/>
                </a:lnTo>
                <a:lnTo>
                  <a:pt x="78283" y="279667"/>
                </a:lnTo>
                <a:lnTo>
                  <a:pt x="166024" y="279667"/>
                </a:lnTo>
                <a:lnTo>
                  <a:pt x="166054" y="266537"/>
                </a:lnTo>
                <a:lnTo>
                  <a:pt x="78283" y="266537"/>
                </a:lnTo>
                <a:lnTo>
                  <a:pt x="76503" y="264757"/>
                </a:lnTo>
                <a:lnTo>
                  <a:pt x="76503" y="260348"/>
                </a:lnTo>
                <a:lnTo>
                  <a:pt x="78283" y="258558"/>
                </a:lnTo>
                <a:lnTo>
                  <a:pt x="166072" y="258558"/>
                </a:lnTo>
                <a:lnTo>
                  <a:pt x="166092" y="249794"/>
                </a:lnTo>
                <a:lnTo>
                  <a:pt x="168427" y="248401"/>
                </a:lnTo>
                <a:lnTo>
                  <a:pt x="170081" y="245961"/>
                </a:lnTo>
                <a:lnTo>
                  <a:pt x="170081" y="235051"/>
                </a:lnTo>
                <a:lnTo>
                  <a:pt x="72535" y="235051"/>
                </a:lnTo>
                <a:lnTo>
                  <a:pt x="72535" y="232716"/>
                </a:lnTo>
                <a:lnTo>
                  <a:pt x="59683" y="195310"/>
                </a:lnTo>
                <a:lnTo>
                  <a:pt x="43515" y="176195"/>
                </a:lnTo>
                <a:lnTo>
                  <a:pt x="35849" y="166791"/>
                </a:lnTo>
                <a:lnTo>
                  <a:pt x="29121" y="157001"/>
                </a:lnTo>
                <a:lnTo>
                  <a:pt x="23540" y="146344"/>
                </a:lnTo>
                <a:lnTo>
                  <a:pt x="19316" y="134333"/>
                </a:lnTo>
                <a:lnTo>
                  <a:pt x="16661" y="120487"/>
                </a:lnTo>
                <a:lnTo>
                  <a:pt x="17212" y="107718"/>
                </a:lnTo>
                <a:lnTo>
                  <a:pt x="28240" y="69452"/>
                </a:lnTo>
                <a:lnTo>
                  <a:pt x="53230" y="37069"/>
                </a:lnTo>
                <a:lnTo>
                  <a:pt x="92057" y="18061"/>
                </a:lnTo>
                <a:lnTo>
                  <a:pt x="108052" y="15991"/>
                </a:lnTo>
                <a:lnTo>
                  <a:pt x="172162" y="15991"/>
                </a:lnTo>
                <a:lnTo>
                  <a:pt x="161584" y="10265"/>
                </a:lnTo>
                <a:lnTo>
                  <a:pt x="148823" y="5266"/>
                </a:lnTo>
                <a:lnTo>
                  <a:pt x="134461" y="1718"/>
                </a:lnTo>
                <a:lnTo>
                  <a:pt x="118479" y="0"/>
                </a:lnTo>
                <a:close/>
              </a:path>
              <a:path w="227330" h="328294">
                <a:moveTo>
                  <a:pt x="164017" y="300777"/>
                </a:moveTo>
                <a:lnTo>
                  <a:pt x="140386" y="300777"/>
                </a:lnTo>
                <a:lnTo>
                  <a:pt x="142166" y="302557"/>
                </a:lnTo>
                <a:lnTo>
                  <a:pt x="142065" y="307076"/>
                </a:lnTo>
                <a:lnTo>
                  <a:pt x="140386" y="308755"/>
                </a:lnTo>
                <a:lnTo>
                  <a:pt x="161082" y="308755"/>
                </a:lnTo>
                <a:lnTo>
                  <a:pt x="162323" y="307076"/>
                </a:lnTo>
                <a:lnTo>
                  <a:pt x="164017" y="300777"/>
                </a:lnTo>
                <a:close/>
              </a:path>
              <a:path w="227330" h="328294">
                <a:moveTo>
                  <a:pt x="166024" y="279667"/>
                </a:moveTo>
                <a:lnTo>
                  <a:pt x="148365" y="279667"/>
                </a:lnTo>
                <a:lnTo>
                  <a:pt x="150145" y="281458"/>
                </a:lnTo>
                <a:lnTo>
                  <a:pt x="150145" y="285866"/>
                </a:lnTo>
                <a:lnTo>
                  <a:pt x="148365" y="287646"/>
                </a:lnTo>
                <a:lnTo>
                  <a:pt x="166006" y="287646"/>
                </a:lnTo>
                <a:lnTo>
                  <a:pt x="166024" y="279667"/>
                </a:lnTo>
                <a:close/>
              </a:path>
              <a:path w="227330" h="328294">
                <a:moveTo>
                  <a:pt x="166072" y="258558"/>
                </a:moveTo>
                <a:lnTo>
                  <a:pt x="148365" y="258558"/>
                </a:lnTo>
                <a:lnTo>
                  <a:pt x="150145" y="260348"/>
                </a:lnTo>
                <a:lnTo>
                  <a:pt x="150145" y="264757"/>
                </a:lnTo>
                <a:lnTo>
                  <a:pt x="148365" y="266537"/>
                </a:lnTo>
                <a:lnTo>
                  <a:pt x="166054" y="266537"/>
                </a:lnTo>
                <a:lnTo>
                  <a:pt x="166072" y="258558"/>
                </a:lnTo>
                <a:close/>
              </a:path>
              <a:path w="227330" h="328294">
                <a:moveTo>
                  <a:pt x="172162" y="15991"/>
                </a:moveTo>
                <a:lnTo>
                  <a:pt x="108052" y="15991"/>
                </a:lnTo>
                <a:lnTo>
                  <a:pt x="126717" y="17384"/>
                </a:lnTo>
                <a:lnTo>
                  <a:pt x="143443" y="21364"/>
                </a:lnTo>
                <a:lnTo>
                  <a:pt x="182241" y="44826"/>
                </a:lnTo>
                <a:lnTo>
                  <a:pt x="204475" y="77139"/>
                </a:lnTo>
                <a:lnTo>
                  <a:pt x="210419" y="98249"/>
                </a:lnTo>
                <a:lnTo>
                  <a:pt x="209640" y="116868"/>
                </a:lnTo>
                <a:lnTo>
                  <a:pt x="198066" y="156004"/>
                </a:lnTo>
                <a:lnTo>
                  <a:pt x="179432" y="180414"/>
                </a:lnTo>
                <a:lnTo>
                  <a:pt x="171348" y="189688"/>
                </a:lnTo>
                <a:lnTo>
                  <a:pt x="163975" y="199674"/>
                </a:lnTo>
                <a:lnTo>
                  <a:pt x="158148" y="210947"/>
                </a:lnTo>
                <a:lnTo>
                  <a:pt x="154698" y="224086"/>
                </a:lnTo>
                <a:lnTo>
                  <a:pt x="154113" y="235051"/>
                </a:lnTo>
                <a:lnTo>
                  <a:pt x="170081" y="235051"/>
                </a:lnTo>
                <a:lnTo>
                  <a:pt x="170081" y="232716"/>
                </a:lnTo>
                <a:lnTo>
                  <a:pt x="172019" y="219546"/>
                </a:lnTo>
                <a:lnTo>
                  <a:pt x="177279" y="208452"/>
                </a:lnTo>
                <a:lnTo>
                  <a:pt x="185034" y="198201"/>
                </a:lnTo>
                <a:lnTo>
                  <a:pt x="193137" y="189031"/>
                </a:lnTo>
                <a:lnTo>
                  <a:pt x="200816" y="179807"/>
                </a:lnTo>
                <a:lnTo>
                  <a:pt x="223305" y="136084"/>
                </a:lnTo>
                <a:lnTo>
                  <a:pt x="226822" y="105725"/>
                </a:lnTo>
                <a:lnTo>
                  <a:pt x="225869" y="93902"/>
                </a:lnTo>
                <a:lnTo>
                  <a:pt x="212567" y="57634"/>
                </a:lnTo>
                <a:lnTo>
                  <a:pt x="182682" y="23217"/>
                </a:lnTo>
                <a:lnTo>
                  <a:pt x="172885" y="16383"/>
                </a:lnTo>
                <a:lnTo>
                  <a:pt x="172162" y="15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99948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1" y="627188"/>
                </a:lnTo>
                <a:lnTo>
                  <a:pt x="365019" y="624113"/>
                </a:lnTo>
                <a:lnTo>
                  <a:pt x="389530" y="619086"/>
                </a:lnTo>
                <a:lnTo>
                  <a:pt x="413062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29" y="15957"/>
                </a:lnTo>
                <a:lnTo>
                  <a:pt x="389530" y="9144"/>
                </a:lnTo>
                <a:lnTo>
                  <a:pt x="365019" y="4118"/>
                </a:lnTo>
                <a:lnTo>
                  <a:pt x="339861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29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2" y="612264"/>
                </a:lnTo>
                <a:lnTo>
                  <a:pt x="458366" y="593117"/>
                </a:lnTo>
                <a:lnTo>
                  <a:pt x="499542" y="567532"/>
                </a:lnTo>
                <a:lnTo>
                  <a:pt x="536144" y="536123"/>
                </a:lnTo>
                <a:lnTo>
                  <a:pt x="567565" y="499506"/>
                </a:lnTo>
                <a:lnTo>
                  <a:pt x="593138" y="458345"/>
                </a:lnTo>
                <a:lnTo>
                  <a:pt x="612212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7" y="238718"/>
                </a:lnTo>
                <a:lnTo>
                  <a:pt x="603528" y="191962"/>
                </a:lnTo>
                <a:lnTo>
                  <a:pt x="581123" y="148773"/>
                </a:lnTo>
                <a:lnTo>
                  <a:pt x="552545" y="109803"/>
                </a:lnTo>
                <a:lnTo>
                  <a:pt x="518445" y="75704"/>
                </a:lnTo>
                <a:lnTo>
                  <a:pt x="479474" y="47126"/>
                </a:lnTo>
                <a:lnTo>
                  <a:pt x="436285" y="24723"/>
                </a:lnTo>
                <a:lnTo>
                  <a:pt x="413313" y="16039"/>
                </a:lnTo>
                <a:lnTo>
                  <a:pt x="413029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40431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60" y="3581"/>
                </a:lnTo>
                <a:lnTo>
                  <a:pt x="187154" y="13949"/>
                </a:lnTo>
                <a:lnTo>
                  <a:pt x="147891" y="30542"/>
                </a:lnTo>
                <a:lnTo>
                  <a:pt x="112036" y="52795"/>
                </a:lnTo>
                <a:lnTo>
                  <a:pt x="80150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2" y="451706"/>
                </a:lnTo>
                <a:lnTo>
                  <a:pt x="95561" y="481393"/>
                </a:lnTo>
                <a:lnTo>
                  <a:pt x="129502" y="506264"/>
                </a:lnTo>
                <a:lnTo>
                  <a:pt x="167132" y="525757"/>
                </a:lnTo>
                <a:lnTo>
                  <a:pt x="207887" y="539308"/>
                </a:lnTo>
                <a:lnTo>
                  <a:pt x="251203" y="546353"/>
                </a:lnTo>
                <a:lnTo>
                  <a:pt x="273646" y="547260"/>
                </a:lnTo>
                <a:lnTo>
                  <a:pt x="296088" y="546353"/>
                </a:lnTo>
                <a:lnTo>
                  <a:pt x="339404" y="539308"/>
                </a:lnTo>
                <a:lnTo>
                  <a:pt x="380158" y="525757"/>
                </a:lnTo>
                <a:lnTo>
                  <a:pt x="417786" y="506264"/>
                </a:lnTo>
                <a:lnTo>
                  <a:pt x="451725" y="481393"/>
                </a:lnTo>
                <a:lnTo>
                  <a:pt x="481413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66586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22375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78196" y="192447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683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33985" y="190627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882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9794" y="18789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9179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45594" y="1851681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477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35176" y="1774492"/>
            <a:ext cx="314325" cy="128905"/>
          </a:xfrm>
          <a:custGeom>
            <a:avLst/>
            <a:gdLst/>
            <a:ahLst/>
            <a:cxnLst/>
            <a:rect l="l" t="t" r="r" b="b"/>
            <a:pathLst>
              <a:path w="314325" h="128905">
                <a:moveTo>
                  <a:pt x="4806" y="109891"/>
                </a:moveTo>
                <a:lnTo>
                  <a:pt x="879" y="113085"/>
                </a:lnTo>
                <a:lnTo>
                  <a:pt x="0" y="121860"/>
                </a:lnTo>
                <a:lnTo>
                  <a:pt x="3193" y="125765"/>
                </a:lnTo>
                <a:lnTo>
                  <a:pt x="11137" y="126562"/>
                </a:lnTo>
                <a:lnTo>
                  <a:pt x="24053" y="127567"/>
                </a:lnTo>
                <a:lnTo>
                  <a:pt x="36700" y="128158"/>
                </a:lnTo>
                <a:lnTo>
                  <a:pt x="49077" y="128352"/>
                </a:lnTo>
                <a:lnTo>
                  <a:pt x="68973" y="127841"/>
                </a:lnTo>
                <a:lnTo>
                  <a:pt x="124262" y="120745"/>
                </a:lnTo>
                <a:lnTo>
                  <a:pt x="156553" y="112361"/>
                </a:lnTo>
                <a:lnTo>
                  <a:pt x="53183" y="112361"/>
                </a:lnTo>
                <a:lnTo>
                  <a:pt x="31614" y="111986"/>
                </a:lnTo>
                <a:lnTo>
                  <a:pt x="9182" y="110331"/>
                </a:lnTo>
                <a:lnTo>
                  <a:pt x="4806" y="109891"/>
                </a:lnTo>
                <a:close/>
              </a:path>
              <a:path w="314325" h="128905">
                <a:moveTo>
                  <a:pt x="307215" y="0"/>
                </a:moveTo>
                <a:lnTo>
                  <a:pt x="302168" y="209"/>
                </a:lnTo>
                <a:lnTo>
                  <a:pt x="299174" y="3444"/>
                </a:lnTo>
                <a:lnTo>
                  <a:pt x="292347" y="10632"/>
                </a:lnTo>
                <a:lnTo>
                  <a:pt x="257190" y="41965"/>
                </a:lnTo>
                <a:lnTo>
                  <a:pt x="222454" y="65643"/>
                </a:lnTo>
                <a:lnTo>
                  <a:pt x="180407" y="86761"/>
                </a:lnTo>
                <a:lnTo>
                  <a:pt x="130928" y="102876"/>
                </a:lnTo>
                <a:lnTo>
                  <a:pt x="73894" y="111547"/>
                </a:lnTo>
                <a:lnTo>
                  <a:pt x="53183" y="112361"/>
                </a:lnTo>
                <a:lnTo>
                  <a:pt x="156553" y="112361"/>
                </a:lnTo>
                <a:lnTo>
                  <a:pt x="201930" y="94659"/>
                </a:lnTo>
                <a:lnTo>
                  <a:pt x="239988" y="73589"/>
                </a:lnTo>
                <a:lnTo>
                  <a:pt x="271745" y="50808"/>
                </a:lnTo>
                <a:lnTo>
                  <a:pt x="304439" y="21103"/>
                </a:lnTo>
                <a:lnTo>
                  <a:pt x="313906" y="11025"/>
                </a:lnTo>
                <a:lnTo>
                  <a:pt x="313697" y="5978"/>
                </a:lnTo>
                <a:lnTo>
                  <a:pt x="307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09005" y="1747373"/>
            <a:ext cx="59690" cy="62865"/>
          </a:xfrm>
          <a:custGeom>
            <a:avLst/>
            <a:gdLst/>
            <a:ahLst/>
            <a:cxnLst/>
            <a:rect l="l" t="t" r="r" b="b"/>
            <a:pathLst>
              <a:path w="59690" h="62864">
                <a:moveTo>
                  <a:pt x="59621" y="0"/>
                </a:moveTo>
                <a:lnTo>
                  <a:pt x="0" y="22355"/>
                </a:lnTo>
                <a:lnTo>
                  <a:pt x="49181" y="62804"/>
                </a:lnTo>
                <a:lnTo>
                  <a:pt x="59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547850" y="1785933"/>
            <a:ext cx="125555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ST</a:t>
            </a:r>
            <a:r>
              <a:rPr sz="1200" b="1" spc="10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1200" b="1" spc="10" dirty="0">
                <a:solidFill>
                  <a:srgbClr val="565655"/>
                </a:solidFill>
                <a:latin typeface="Swis721 Cn BT"/>
                <a:cs typeface="Swis721 Cn BT"/>
              </a:rPr>
              <a:t>A</a:t>
            </a: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1200" b="1" spc="30" dirty="0">
                <a:solidFill>
                  <a:srgbClr val="565655"/>
                </a:solidFill>
                <a:latin typeface="Swis721 Cn BT"/>
                <a:cs typeface="Swis721 Cn BT"/>
              </a:rPr>
              <a:t>É</a:t>
            </a:r>
            <a:r>
              <a:rPr sz="1200" b="1" spc="45" dirty="0">
                <a:solidFill>
                  <a:srgbClr val="565655"/>
                </a:solidFill>
                <a:latin typeface="Swis721 Cn BT"/>
                <a:cs typeface="Swis721 Cn BT"/>
              </a:rPr>
              <a:t>G</a:t>
            </a:r>
            <a:r>
              <a:rPr sz="1200" b="1" spc="3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1200" b="1" spc="1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endParaRPr sz="1200" dirty="0">
              <a:latin typeface="Swis721 Cn BT"/>
              <a:cs typeface="Swis721 Cn B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31725" y="307342"/>
            <a:ext cx="249112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 dirty="0">
              <a:latin typeface="Swis721 BlkCn BT"/>
              <a:cs typeface="Swis721 BlkCn B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23898" y="4425093"/>
            <a:ext cx="266700" cy="339090"/>
          </a:xfrm>
          <a:custGeom>
            <a:avLst/>
            <a:gdLst/>
            <a:ahLst/>
            <a:cxnLst/>
            <a:rect l="l" t="t" r="r" b="b"/>
            <a:pathLst>
              <a:path w="266700" h="339089">
                <a:moveTo>
                  <a:pt x="254442" y="257132"/>
                </a:moveTo>
                <a:lnTo>
                  <a:pt x="230800" y="293458"/>
                </a:lnTo>
                <a:lnTo>
                  <a:pt x="188381" y="318427"/>
                </a:lnTo>
                <a:lnTo>
                  <a:pt x="173720" y="317917"/>
                </a:lnTo>
                <a:lnTo>
                  <a:pt x="136057" y="307480"/>
                </a:lnTo>
                <a:lnTo>
                  <a:pt x="100205" y="273001"/>
                </a:lnTo>
                <a:lnTo>
                  <a:pt x="83732" y="231926"/>
                </a:lnTo>
                <a:lnTo>
                  <a:pt x="80171" y="215367"/>
                </a:lnTo>
                <a:lnTo>
                  <a:pt x="223553" y="201113"/>
                </a:lnTo>
                <a:lnTo>
                  <a:pt x="223553" y="182266"/>
                </a:lnTo>
                <a:lnTo>
                  <a:pt x="76437" y="182266"/>
                </a:lnTo>
                <a:lnTo>
                  <a:pt x="76074" y="170330"/>
                </a:lnTo>
                <a:lnTo>
                  <a:pt x="76123" y="157458"/>
                </a:lnTo>
                <a:lnTo>
                  <a:pt x="223553" y="147188"/>
                </a:lnTo>
                <a:lnTo>
                  <a:pt x="223553" y="128341"/>
                </a:lnTo>
                <a:lnTo>
                  <a:pt x="79055" y="128341"/>
                </a:lnTo>
                <a:lnTo>
                  <a:pt x="82037" y="111535"/>
                </a:lnTo>
                <a:lnTo>
                  <a:pt x="97368" y="68088"/>
                </a:lnTo>
                <a:lnTo>
                  <a:pt x="121851" y="36786"/>
                </a:lnTo>
                <a:lnTo>
                  <a:pt x="167790" y="17698"/>
                </a:lnTo>
                <a:lnTo>
                  <a:pt x="185470" y="18534"/>
                </a:lnTo>
                <a:lnTo>
                  <a:pt x="222880" y="32629"/>
                </a:lnTo>
                <a:lnTo>
                  <a:pt x="248582" y="78535"/>
                </a:lnTo>
                <a:lnTo>
                  <a:pt x="263342" y="77557"/>
                </a:lnTo>
                <a:lnTo>
                  <a:pt x="261850" y="65319"/>
                </a:lnTo>
                <a:lnTo>
                  <a:pt x="260337" y="52234"/>
                </a:lnTo>
                <a:lnTo>
                  <a:pt x="258781" y="38922"/>
                </a:lnTo>
                <a:lnTo>
                  <a:pt x="226734" y="4216"/>
                </a:lnTo>
                <a:lnTo>
                  <a:pt x="197187" y="0"/>
                </a:lnTo>
                <a:lnTo>
                  <a:pt x="180819" y="436"/>
                </a:lnTo>
                <a:lnTo>
                  <a:pt x="136489" y="7824"/>
                </a:lnTo>
                <a:lnTo>
                  <a:pt x="99427" y="23969"/>
                </a:lnTo>
                <a:lnTo>
                  <a:pt x="69769" y="48406"/>
                </a:lnTo>
                <a:lnTo>
                  <a:pt x="47654" y="80669"/>
                </a:lnTo>
                <a:lnTo>
                  <a:pt x="33219" y="120294"/>
                </a:lnTo>
                <a:lnTo>
                  <a:pt x="0" y="128341"/>
                </a:lnTo>
                <a:lnTo>
                  <a:pt x="0" y="147188"/>
                </a:lnTo>
                <a:lnTo>
                  <a:pt x="28794" y="147188"/>
                </a:lnTo>
                <a:lnTo>
                  <a:pt x="27734" y="160343"/>
                </a:lnTo>
                <a:lnTo>
                  <a:pt x="27118" y="173475"/>
                </a:lnTo>
                <a:lnTo>
                  <a:pt x="0" y="182266"/>
                </a:lnTo>
                <a:lnTo>
                  <a:pt x="0" y="201113"/>
                </a:lnTo>
                <a:lnTo>
                  <a:pt x="28794" y="201113"/>
                </a:lnTo>
                <a:lnTo>
                  <a:pt x="31057" y="215981"/>
                </a:lnTo>
                <a:lnTo>
                  <a:pt x="34242" y="230303"/>
                </a:lnTo>
                <a:lnTo>
                  <a:pt x="49351" y="269365"/>
                </a:lnTo>
                <a:lnTo>
                  <a:pt x="72844" y="301275"/>
                </a:lnTo>
                <a:lnTo>
                  <a:pt x="104788" y="324363"/>
                </a:lnTo>
                <a:lnTo>
                  <a:pt x="145249" y="336958"/>
                </a:lnTo>
                <a:lnTo>
                  <a:pt x="160639" y="338536"/>
                </a:lnTo>
                <a:lnTo>
                  <a:pt x="177549" y="338145"/>
                </a:lnTo>
                <a:lnTo>
                  <a:pt x="220710" y="332746"/>
                </a:lnTo>
                <a:lnTo>
                  <a:pt x="252015" y="307398"/>
                </a:lnTo>
                <a:lnTo>
                  <a:pt x="266086" y="269364"/>
                </a:lnTo>
                <a:lnTo>
                  <a:pt x="254442" y="257132"/>
                </a:lnTo>
                <a:close/>
              </a:path>
            </a:pathLst>
          </a:custGeom>
          <a:ln w="20941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96159" y="3921251"/>
            <a:ext cx="4045549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00"/>
              </a:lnSpc>
            </a:pP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2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3300" b="1" spc="-3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3300" b="1" spc="-5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spc="-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6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endParaRPr sz="3300" dirty="0">
              <a:latin typeface="Swis721 Cn BT"/>
              <a:cs typeface="Swis721 Cn BT"/>
            </a:endParaRPr>
          </a:p>
          <a:p>
            <a:pPr marL="12700">
              <a:lnSpc>
                <a:spcPts val="4460"/>
              </a:lnSpc>
            </a:pPr>
            <a:r>
              <a:rPr sz="4100" b="1" spc="-210" dirty="0" smtClean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lang="fr-LU" sz="4100" b="1" spc="45" dirty="0" smtClean="0">
                <a:solidFill>
                  <a:srgbClr val="B80A29"/>
                </a:solidFill>
                <a:latin typeface="Swis721 Cn BT"/>
                <a:cs typeface="Swis721 Cn BT"/>
              </a:rPr>
              <a:t>71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r>
              <a:rPr sz="4100" b="1" spc="-15" dirty="0" smtClean="0">
                <a:solidFill>
                  <a:srgbClr val="B80A29"/>
                </a:solidFill>
                <a:latin typeface="Swis721 Cn BT"/>
                <a:cs typeface="Swis721 Cn BT"/>
              </a:rPr>
              <a:t>MI</a:t>
            </a:r>
            <a:r>
              <a:rPr sz="4100" b="1" spc="-75" dirty="0" smtClean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endParaRPr sz="4100" dirty="0">
              <a:latin typeface="Minion Pro"/>
              <a:cs typeface="Minion Pro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266478" y="1738715"/>
            <a:ext cx="4645666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360"/>
              </a:lnSpc>
            </a:pPr>
            <a:r>
              <a:rPr spc="-5" dirty="0"/>
              <a:t>G</a:t>
            </a:r>
            <a:r>
              <a:rPr spc="-15" dirty="0"/>
              <a:t>AR</a:t>
            </a:r>
            <a:r>
              <a:rPr spc="-5" dirty="0"/>
              <a:t>E </a:t>
            </a:r>
            <a:r>
              <a:rPr spc="-95" dirty="0"/>
              <a:t>D</a:t>
            </a:r>
            <a:r>
              <a:rPr spc="-5" dirty="0"/>
              <a:t>E </a:t>
            </a:r>
            <a:r>
              <a:rPr spc="-95" dirty="0"/>
              <a:t>L</a:t>
            </a:r>
            <a:r>
              <a:rPr spc="-40" dirty="0"/>
              <a:t>U</a:t>
            </a:r>
            <a:r>
              <a:rPr spc="-15" dirty="0"/>
              <a:t>X</a:t>
            </a:r>
            <a:r>
              <a:rPr spc="-95" dirty="0"/>
              <a:t>E</a:t>
            </a:r>
            <a:r>
              <a:rPr spc="-105" dirty="0"/>
              <a:t>M</a:t>
            </a:r>
            <a:r>
              <a:rPr spc="-85" dirty="0"/>
              <a:t>B</a:t>
            </a:r>
            <a:r>
              <a:rPr spc="-105" dirty="0"/>
              <a:t>OU</a:t>
            </a:r>
            <a:r>
              <a:rPr spc="-85" dirty="0"/>
              <a:t>R</a:t>
            </a:r>
            <a:r>
              <a:rPr spc="-5" dirty="0"/>
              <a:t>G</a:t>
            </a:r>
          </a:p>
        </p:txBody>
      </p:sp>
      <p:sp>
        <p:nvSpPr>
          <p:cNvPr id="36" name="object 36"/>
          <p:cNvSpPr/>
          <p:nvPr/>
        </p:nvSpPr>
        <p:spPr>
          <a:xfrm>
            <a:off x="1308859" y="5506427"/>
            <a:ext cx="2524760" cy="3603625"/>
          </a:xfrm>
          <a:custGeom>
            <a:avLst/>
            <a:gdLst/>
            <a:ahLst/>
            <a:cxnLst/>
            <a:rect l="l" t="t" r="r" b="b"/>
            <a:pathLst>
              <a:path w="2524760" h="3603625">
                <a:moveTo>
                  <a:pt x="990021" y="3566090"/>
                </a:moveTo>
                <a:lnTo>
                  <a:pt x="830037" y="3566090"/>
                </a:lnTo>
                <a:lnTo>
                  <a:pt x="972200" y="3603628"/>
                </a:lnTo>
                <a:lnTo>
                  <a:pt x="990021" y="3566090"/>
                </a:lnTo>
                <a:close/>
              </a:path>
              <a:path w="2524760" h="3603625">
                <a:moveTo>
                  <a:pt x="1336914" y="3348128"/>
                </a:moveTo>
                <a:lnTo>
                  <a:pt x="566830" y="3348128"/>
                </a:lnTo>
                <a:lnTo>
                  <a:pt x="739631" y="3396273"/>
                </a:lnTo>
                <a:lnTo>
                  <a:pt x="746982" y="3585733"/>
                </a:lnTo>
                <a:lnTo>
                  <a:pt x="830037" y="3566090"/>
                </a:lnTo>
                <a:lnTo>
                  <a:pt x="990021" y="3566090"/>
                </a:lnTo>
                <a:lnTo>
                  <a:pt x="1005047" y="3534436"/>
                </a:lnTo>
                <a:lnTo>
                  <a:pt x="1160719" y="3534436"/>
                </a:lnTo>
                <a:lnTo>
                  <a:pt x="1158498" y="3508866"/>
                </a:lnTo>
                <a:lnTo>
                  <a:pt x="1228852" y="3485810"/>
                </a:lnTo>
                <a:lnTo>
                  <a:pt x="1228496" y="3431874"/>
                </a:lnTo>
                <a:lnTo>
                  <a:pt x="1357225" y="3375331"/>
                </a:lnTo>
                <a:lnTo>
                  <a:pt x="1336914" y="3348128"/>
                </a:lnTo>
                <a:close/>
              </a:path>
              <a:path w="2524760" h="3603625">
                <a:moveTo>
                  <a:pt x="1160719" y="3534436"/>
                </a:moveTo>
                <a:lnTo>
                  <a:pt x="1005047" y="3534436"/>
                </a:lnTo>
                <a:lnTo>
                  <a:pt x="1163943" y="3571545"/>
                </a:lnTo>
                <a:lnTo>
                  <a:pt x="1160719" y="3534436"/>
                </a:lnTo>
                <a:close/>
              </a:path>
              <a:path w="2524760" h="3603625">
                <a:moveTo>
                  <a:pt x="2004205" y="3307239"/>
                </a:moveTo>
                <a:lnTo>
                  <a:pt x="1565941" y="3307239"/>
                </a:lnTo>
                <a:lnTo>
                  <a:pt x="1704178" y="3331971"/>
                </a:lnTo>
                <a:lnTo>
                  <a:pt x="1776835" y="3451905"/>
                </a:lnTo>
                <a:lnTo>
                  <a:pt x="2020577" y="3543002"/>
                </a:lnTo>
                <a:lnTo>
                  <a:pt x="2014860" y="3352756"/>
                </a:lnTo>
                <a:lnTo>
                  <a:pt x="2004205" y="3307239"/>
                </a:lnTo>
                <a:close/>
              </a:path>
              <a:path w="2524760" h="3603625">
                <a:moveTo>
                  <a:pt x="2038399" y="2917607"/>
                </a:moveTo>
                <a:lnTo>
                  <a:pt x="420479" y="2917607"/>
                </a:lnTo>
                <a:lnTo>
                  <a:pt x="336837" y="3068346"/>
                </a:lnTo>
                <a:lnTo>
                  <a:pt x="219145" y="3150773"/>
                </a:lnTo>
                <a:lnTo>
                  <a:pt x="330869" y="3187787"/>
                </a:lnTo>
                <a:lnTo>
                  <a:pt x="300451" y="3228697"/>
                </a:lnTo>
                <a:lnTo>
                  <a:pt x="405683" y="3352212"/>
                </a:lnTo>
                <a:lnTo>
                  <a:pt x="566830" y="3348128"/>
                </a:lnTo>
                <a:lnTo>
                  <a:pt x="1336914" y="3348128"/>
                </a:lnTo>
                <a:lnTo>
                  <a:pt x="1332200" y="3341814"/>
                </a:lnTo>
                <a:lnTo>
                  <a:pt x="1565941" y="3307239"/>
                </a:lnTo>
                <a:lnTo>
                  <a:pt x="2004205" y="3307239"/>
                </a:lnTo>
                <a:lnTo>
                  <a:pt x="1982662" y="3215211"/>
                </a:lnTo>
                <a:lnTo>
                  <a:pt x="2060272" y="3081194"/>
                </a:lnTo>
                <a:lnTo>
                  <a:pt x="1980892" y="2996547"/>
                </a:lnTo>
                <a:lnTo>
                  <a:pt x="2056618" y="2974328"/>
                </a:lnTo>
                <a:lnTo>
                  <a:pt x="2038399" y="2917607"/>
                </a:lnTo>
                <a:close/>
              </a:path>
              <a:path w="2524760" h="3603625">
                <a:moveTo>
                  <a:pt x="2480345" y="2243167"/>
                </a:moveTo>
                <a:lnTo>
                  <a:pt x="395495" y="2243167"/>
                </a:lnTo>
                <a:lnTo>
                  <a:pt x="468708" y="2323384"/>
                </a:lnTo>
                <a:lnTo>
                  <a:pt x="403977" y="2405141"/>
                </a:lnTo>
                <a:lnTo>
                  <a:pt x="394134" y="2468218"/>
                </a:lnTo>
                <a:lnTo>
                  <a:pt x="556087" y="2548623"/>
                </a:lnTo>
                <a:lnTo>
                  <a:pt x="526214" y="2675457"/>
                </a:lnTo>
                <a:lnTo>
                  <a:pt x="460352" y="2695143"/>
                </a:lnTo>
                <a:lnTo>
                  <a:pt x="344869" y="2873587"/>
                </a:lnTo>
                <a:lnTo>
                  <a:pt x="358355" y="2926790"/>
                </a:lnTo>
                <a:lnTo>
                  <a:pt x="420479" y="2917607"/>
                </a:lnTo>
                <a:lnTo>
                  <a:pt x="2038399" y="2917607"/>
                </a:lnTo>
                <a:lnTo>
                  <a:pt x="2034712" y="2906131"/>
                </a:lnTo>
                <a:lnTo>
                  <a:pt x="2143097" y="2836395"/>
                </a:lnTo>
                <a:lnTo>
                  <a:pt x="2243481" y="2577115"/>
                </a:lnTo>
                <a:lnTo>
                  <a:pt x="2182980" y="2548623"/>
                </a:lnTo>
                <a:lnTo>
                  <a:pt x="2300244" y="2417245"/>
                </a:lnTo>
                <a:lnTo>
                  <a:pt x="2482803" y="2246067"/>
                </a:lnTo>
                <a:lnTo>
                  <a:pt x="2480345" y="2243167"/>
                </a:lnTo>
                <a:close/>
              </a:path>
              <a:path w="2524760" h="3603625">
                <a:moveTo>
                  <a:pt x="2501642" y="1906381"/>
                </a:moveTo>
                <a:lnTo>
                  <a:pt x="156633" y="1906381"/>
                </a:lnTo>
                <a:lnTo>
                  <a:pt x="290294" y="2126291"/>
                </a:lnTo>
                <a:lnTo>
                  <a:pt x="280242" y="2256528"/>
                </a:lnTo>
                <a:lnTo>
                  <a:pt x="395495" y="2243167"/>
                </a:lnTo>
                <a:lnTo>
                  <a:pt x="2480345" y="2243167"/>
                </a:lnTo>
                <a:lnTo>
                  <a:pt x="2435486" y="2190236"/>
                </a:lnTo>
                <a:lnTo>
                  <a:pt x="2432030" y="2113265"/>
                </a:lnTo>
                <a:lnTo>
                  <a:pt x="2501642" y="1906381"/>
                </a:lnTo>
                <a:close/>
              </a:path>
              <a:path w="2524760" h="3603625">
                <a:moveTo>
                  <a:pt x="920621" y="0"/>
                </a:moveTo>
                <a:lnTo>
                  <a:pt x="722815" y="49045"/>
                </a:lnTo>
                <a:lnTo>
                  <a:pt x="708679" y="249584"/>
                </a:lnTo>
                <a:lnTo>
                  <a:pt x="507775" y="344293"/>
                </a:lnTo>
                <a:lnTo>
                  <a:pt x="472153" y="513963"/>
                </a:lnTo>
                <a:lnTo>
                  <a:pt x="376674" y="612941"/>
                </a:lnTo>
                <a:lnTo>
                  <a:pt x="383277" y="617431"/>
                </a:lnTo>
                <a:lnTo>
                  <a:pt x="422648" y="645752"/>
                </a:lnTo>
                <a:lnTo>
                  <a:pt x="441651" y="664834"/>
                </a:lnTo>
                <a:lnTo>
                  <a:pt x="441304" y="668529"/>
                </a:lnTo>
                <a:lnTo>
                  <a:pt x="419165" y="708443"/>
                </a:lnTo>
                <a:lnTo>
                  <a:pt x="389747" y="754825"/>
                </a:lnTo>
                <a:lnTo>
                  <a:pt x="268829" y="828917"/>
                </a:lnTo>
                <a:lnTo>
                  <a:pt x="277949" y="917406"/>
                </a:lnTo>
                <a:lnTo>
                  <a:pt x="322576" y="984074"/>
                </a:lnTo>
                <a:lnTo>
                  <a:pt x="159565" y="1078783"/>
                </a:lnTo>
                <a:lnTo>
                  <a:pt x="116739" y="1198602"/>
                </a:lnTo>
                <a:lnTo>
                  <a:pt x="69945" y="1317017"/>
                </a:lnTo>
                <a:lnTo>
                  <a:pt x="0" y="1407957"/>
                </a:lnTo>
                <a:lnTo>
                  <a:pt x="134781" y="1483221"/>
                </a:lnTo>
                <a:lnTo>
                  <a:pt x="23287" y="1699560"/>
                </a:lnTo>
                <a:lnTo>
                  <a:pt x="57275" y="1924402"/>
                </a:lnTo>
                <a:lnTo>
                  <a:pt x="156633" y="1906381"/>
                </a:lnTo>
                <a:lnTo>
                  <a:pt x="2501642" y="1906381"/>
                </a:lnTo>
                <a:lnTo>
                  <a:pt x="2520826" y="1849367"/>
                </a:lnTo>
                <a:lnTo>
                  <a:pt x="2455904" y="1849367"/>
                </a:lnTo>
                <a:lnTo>
                  <a:pt x="2407445" y="1815002"/>
                </a:lnTo>
                <a:lnTo>
                  <a:pt x="2270538" y="1815002"/>
                </a:lnTo>
                <a:lnTo>
                  <a:pt x="2136500" y="1782762"/>
                </a:lnTo>
                <a:lnTo>
                  <a:pt x="2052116" y="1688807"/>
                </a:lnTo>
                <a:lnTo>
                  <a:pt x="1865283" y="1688807"/>
                </a:lnTo>
                <a:lnTo>
                  <a:pt x="1858173" y="1574192"/>
                </a:lnTo>
                <a:lnTo>
                  <a:pt x="1635929" y="1454531"/>
                </a:lnTo>
                <a:lnTo>
                  <a:pt x="1559858" y="1249742"/>
                </a:lnTo>
                <a:lnTo>
                  <a:pt x="1480483" y="1104081"/>
                </a:lnTo>
                <a:lnTo>
                  <a:pt x="1390900" y="1104081"/>
                </a:lnTo>
                <a:lnTo>
                  <a:pt x="1212025" y="615185"/>
                </a:lnTo>
                <a:lnTo>
                  <a:pt x="1272474" y="260232"/>
                </a:lnTo>
                <a:lnTo>
                  <a:pt x="1200068" y="226631"/>
                </a:lnTo>
                <a:lnTo>
                  <a:pt x="1209218" y="155293"/>
                </a:lnTo>
                <a:lnTo>
                  <a:pt x="1046146" y="155293"/>
                </a:lnTo>
                <a:lnTo>
                  <a:pt x="946390" y="95452"/>
                </a:lnTo>
                <a:lnTo>
                  <a:pt x="920621" y="0"/>
                </a:lnTo>
                <a:close/>
              </a:path>
              <a:path w="2524760" h="3603625">
                <a:moveTo>
                  <a:pt x="2524258" y="1839169"/>
                </a:moveTo>
                <a:lnTo>
                  <a:pt x="2455904" y="1849367"/>
                </a:lnTo>
                <a:lnTo>
                  <a:pt x="2520826" y="1849367"/>
                </a:lnTo>
                <a:lnTo>
                  <a:pt x="2524258" y="1839169"/>
                </a:lnTo>
                <a:close/>
              </a:path>
              <a:path w="2524760" h="3603625">
                <a:moveTo>
                  <a:pt x="2334536" y="1763297"/>
                </a:moveTo>
                <a:lnTo>
                  <a:pt x="2270538" y="1815002"/>
                </a:lnTo>
                <a:lnTo>
                  <a:pt x="2407445" y="1815002"/>
                </a:lnTo>
                <a:lnTo>
                  <a:pt x="2334536" y="1763297"/>
                </a:lnTo>
                <a:close/>
              </a:path>
              <a:path w="2524760" h="3603625">
                <a:moveTo>
                  <a:pt x="1919847" y="1633060"/>
                </a:moveTo>
                <a:lnTo>
                  <a:pt x="1865283" y="1688807"/>
                </a:lnTo>
                <a:lnTo>
                  <a:pt x="2052116" y="1688807"/>
                </a:lnTo>
                <a:lnTo>
                  <a:pt x="2009478" y="1641332"/>
                </a:lnTo>
                <a:lnTo>
                  <a:pt x="1919847" y="1633060"/>
                </a:lnTo>
                <a:close/>
              </a:path>
              <a:path w="2524760" h="3603625">
                <a:moveTo>
                  <a:pt x="1452866" y="1053402"/>
                </a:moveTo>
                <a:lnTo>
                  <a:pt x="1390900" y="1104081"/>
                </a:lnTo>
                <a:lnTo>
                  <a:pt x="1480483" y="1104081"/>
                </a:lnTo>
                <a:lnTo>
                  <a:pt x="1452866" y="1053402"/>
                </a:lnTo>
                <a:close/>
              </a:path>
              <a:path w="2524760" h="3603625">
                <a:moveTo>
                  <a:pt x="1091977" y="58249"/>
                </a:moveTo>
                <a:lnTo>
                  <a:pt x="1046146" y="155293"/>
                </a:lnTo>
                <a:lnTo>
                  <a:pt x="1209218" y="155293"/>
                </a:lnTo>
                <a:lnTo>
                  <a:pt x="1216989" y="94709"/>
                </a:lnTo>
                <a:lnTo>
                  <a:pt x="1091977" y="5824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105361" y="0"/>
                </a:moveTo>
                <a:lnTo>
                  <a:pt x="64223" y="9412"/>
                </a:lnTo>
                <a:lnTo>
                  <a:pt x="30741" y="33082"/>
                </a:lnTo>
                <a:lnTo>
                  <a:pt x="8229" y="67902"/>
                </a:lnTo>
                <a:lnTo>
                  <a:pt x="0" y="110766"/>
                </a:lnTo>
                <a:lnTo>
                  <a:pt x="1262" y="125225"/>
                </a:lnTo>
                <a:lnTo>
                  <a:pt x="15574" y="164474"/>
                </a:lnTo>
                <a:lnTo>
                  <a:pt x="43149" y="194923"/>
                </a:lnTo>
                <a:lnTo>
                  <a:pt x="80739" y="213211"/>
                </a:lnTo>
                <a:lnTo>
                  <a:pt x="109759" y="216988"/>
                </a:lnTo>
                <a:lnTo>
                  <a:pt x="124339" y="215849"/>
                </a:lnTo>
                <a:lnTo>
                  <a:pt x="163951" y="201783"/>
                </a:lnTo>
                <a:lnTo>
                  <a:pt x="194711" y="174405"/>
                </a:lnTo>
                <a:lnTo>
                  <a:pt x="213203" y="137132"/>
                </a:lnTo>
                <a:lnTo>
                  <a:pt x="217027" y="108475"/>
                </a:lnTo>
                <a:lnTo>
                  <a:pt x="216960" y="104632"/>
                </a:lnTo>
                <a:lnTo>
                  <a:pt x="207349" y="63743"/>
                </a:lnTo>
                <a:lnTo>
                  <a:pt x="183549" y="30491"/>
                </a:lnTo>
                <a:lnTo>
                  <a:pt x="148555" y="8152"/>
                </a:lnTo>
                <a:lnTo>
                  <a:pt x="10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217027" y="108475"/>
                </a:moveTo>
                <a:lnTo>
                  <a:pt x="208613" y="150445"/>
                </a:lnTo>
                <a:lnTo>
                  <a:pt x="185652" y="184799"/>
                </a:lnTo>
                <a:lnTo>
                  <a:pt x="151562" y="208119"/>
                </a:lnTo>
                <a:lnTo>
                  <a:pt x="109759" y="216988"/>
                </a:lnTo>
                <a:lnTo>
                  <a:pt x="94933" y="216024"/>
                </a:lnTo>
                <a:lnTo>
                  <a:pt x="54727" y="202536"/>
                </a:lnTo>
                <a:lnTo>
                  <a:pt x="23453" y="175768"/>
                </a:lnTo>
                <a:lnTo>
                  <a:pt x="4358" y="139078"/>
                </a:lnTo>
                <a:lnTo>
                  <a:pt x="0" y="110766"/>
                </a:lnTo>
                <a:lnTo>
                  <a:pt x="951" y="95776"/>
                </a:lnTo>
                <a:lnTo>
                  <a:pt x="14309" y="55248"/>
                </a:lnTo>
                <a:lnTo>
                  <a:pt x="40847" y="23800"/>
                </a:lnTo>
                <a:lnTo>
                  <a:pt x="77249" y="4537"/>
                </a:lnTo>
                <a:lnTo>
                  <a:pt x="105361" y="0"/>
                </a:lnTo>
                <a:lnTo>
                  <a:pt x="120485" y="938"/>
                </a:lnTo>
                <a:lnTo>
                  <a:pt x="161278" y="14184"/>
                </a:lnTo>
                <a:lnTo>
                  <a:pt x="192874" y="40524"/>
                </a:lnTo>
                <a:lnTo>
                  <a:pt x="212277" y="76686"/>
                </a:lnTo>
                <a:lnTo>
                  <a:pt x="217027" y="108475"/>
                </a:lnTo>
                <a:close/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89332" y="8127293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30"/>
                </a:moveTo>
                <a:lnTo>
                  <a:pt x="684188" y="195983"/>
                </a:lnTo>
                <a:lnTo>
                  <a:pt x="676146" y="193543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2"/>
                </a:lnTo>
                <a:lnTo>
                  <a:pt x="467839" y="99850"/>
                </a:lnTo>
                <a:lnTo>
                  <a:pt x="457656" y="91668"/>
                </a:lnTo>
                <a:lnTo>
                  <a:pt x="446443" y="85181"/>
                </a:lnTo>
                <a:lnTo>
                  <a:pt x="434410" y="80472"/>
                </a:lnTo>
                <a:lnTo>
                  <a:pt x="421767" y="77625"/>
                </a:lnTo>
                <a:lnTo>
                  <a:pt x="305100" y="76720"/>
                </a:lnTo>
                <a:lnTo>
                  <a:pt x="298147" y="76720"/>
                </a:lnTo>
                <a:lnTo>
                  <a:pt x="291226" y="75872"/>
                </a:lnTo>
                <a:lnTo>
                  <a:pt x="284483" y="74196"/>
                </a:lnTo>
                <a:lnTo>
                  <a:pt x="149042" y="40532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83792" y="8607799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87"/>
                </a:moveTo>
                <a:lnTo>
                  <a:pt x="519827" y="217082"/>
                </a:lnTo>
                <a:lnTo>
                  <a:pt x="516895" y="218098"/>
                </a:lnTo>
                <a:lnTo>
                  <a:pt x="513785" y="218548"/>
                </a:lnTo>
                <a:lnTo>
                  <a:pt x="510686" y="218391"/>
                </a:lnTo>
                <a:lnTo>
                  <a:pt x="388763" y="212213"/>
                </a:lnTo>
                <a:lnTo>
                  <a:pt x="382962" y="211920"/>
                </a:lnTo>
                <a:lnTo>
                  <a:pt x="377245" y="213731"/>
                </a:lnTo>
                <a:lnTo>
                  <a:pt x="372669" y="217312"/>
                </a:lnTo>
                <a:lnTo>
                  <a:pt x="304744" y="270494"/>
                </a:lnTo>
                <a:lnTo>
                  <a:pt x="298671" y="275248"/>
                </a:lnTo>
                <a:lnTo>
                  <a:pt x="156016" y="238683"/>
                </a:lnTo>
                <a:lnTo>
                  <a:pt x="139238" y="221556"/>
                </a:lnTo>
                <a:lnTo>
                  <a:pt x="139927" y="204067"/>
                </a:lnTo>
                <a:lnTo>
                  <a:pt x="136578" y="191212"/>
                </a:lnTo>
                <a:lnTo>
                  <a:pt x="129864" y="182835"/>
                </a:lnTo>
                <a:lnTo>
                  <a:pt x="76196" y="168675"/>
                </a:lnTo>
                <a:lnTo>
                  <a:pt x="69212" y="167083"/>
                </a:lnTo>
                <a:lnTo>
                  <a:pt x="61872" y="168685"/>
                </a:lnTo>
                <a:lnTo>
                  <a:pt x="56186" y="173041"/>
                </a:lnTo>
                <a:lnTo>
                  <a:pt x="40260" y="185229"/>
                </a:lnTo>
                <a:lnTo>
                  <a:pt x="29188" y="189982"/>
                </a:lnTo>
                <a:lnTo>
                  <a:pt x="17963" y="188963"/>
                </a:lnTo>
                <a:lnTo>
                  <a:pt x="8456" y="183083"/>
                </a:lnTo>
                <a:lnTo>
                  <a:pt x="2537" y="173253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83781" y="8369262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68"/>
                </a:lnTo>
                <a:lnTo>
                  <a:pt x="782722" y="62058"/>
                </a:lnTo>
                <a:lnTo>
                  <a:pt x="771074" y="67234"/>
                </a:lnTo>
                <a:lnTo>
                  <a:pt x="667906" y="131273"/>
                </a:lnTo>
                <a:lnTo>
                  <a:pt x="656508" y="137230"/>
                </a:lnTo>
                <a:lnTo>
                  <a:pt x="644395" y="141396"/>
                </a:lnTo>
                <a:lnTo>
                  <a:pt x="631779" y="143707"/>
                </a:lnTo>
                <a:lnTo>
                  <a:pt x="499000" y="147063"/>
                </a:lnTo>
                <a:lnTo>
                  <a:pt x="486061" y="148351"/>
                </a:lnTo>
                <a:lnTo>
                  <a:pt x="473558" y="151555"/>
                </a:lnTo>
                <a:lnTo>
                  <a:pt x="461699" y="156595"/>
                </a:lnTo>
                <a:lnTo>
                  <a:pt x="450690" y="163389"/>
                </a:lnTo>
                <a:lnTo>
                  <a:pt x="411191" y="197313"/>
                </a:lnTo>
                <a:lnTo>
                  <a:pt x="400816" y="205035"/>
                </a:lnTo>
                <a:lnTo>
                  <a:pt x="389466" y="211074"/>
                </a:lnTo>
                <a:lnTo>
                  <a:pt x="377343" y="215342"/>
                </a:lnTo>
                <a:lnTo>
                  <a:pt x="364650" y="217754"/>
                </a:lnTo>
                <a:lnTo>
                  <a:pt x="167733" y="236652"/>
                </a:lnTo>
                <a:lnTo>
                  <a:pt x="155169" y="238814"/>
                </a:lnTo>
                <a:lnTo>
                  <a:pt x="143073" y="242818"/>
                </a:lnTo>
                <a:lnTo>
                  <a:pt x="80908" y="271174"/>
                </a:lnTo>
                <a:lnTo>
                  <a:pt x="0" y="30815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5670" y="8819311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55"/>
                </a:lnTo>
                <a:lnTo>
                  <a:pt x="29077" y="101726"/>
                </a:lnTo>
                <a:lnTo>
                  <a:pt x="11193" y="238600"/>
                </a:lnTo>
                <a:lnTo>
                  <a:pt x="0" y="341329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8643" y="8364362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23" y="95504"/>
                </a:lnTo>
                <a:lnTo>
                  <a:pt x="105471" y="108431"/>
                </a:lnTo>
                <a:lnTo>
                  <a:pt x="107000" y="122264"/>
                </a:lnTo>
                <a:lnTo>
                  <a:pt x="110547" y="135583"/>
                </a:lnTo>
                <a:lnTo>
                  <a:pt x="116550" y="146969"/>
                </a:lnTo>
                <a:lnTo>
                  <a:pt x="125445" y="155000"/>
                </a:lnTo>
                <a:lnTo>
                  <a:pt x="135776" y="161303"/>
                </a:lnTo>
                <a:lnTo>
                  <a:pt x="143483" y="167782"/>
                </a:lnTo>
                <a:lnTo>
                  <a:pt x="148191" y="175050"/>
                </a:lnTo>
                <a:lnTo>
                  <a:pt x="149522" y="183719"/>
                </a:lnTo>
                <a:lnTo>
                  <a:pt x="147102" y="194404"/>
                </a:lnTo>
                <a:lnTo>
                  <a:pt x="90759" y="307540"/>
                </a:lnTo>
                <a:lnTo>
                  <a:pt x="63431" y="334611"/>
                </a:lnTo>
                <a:lnTo>
                  <a:pt x="48113" y="340464"/>
                </a:lnTo>
                <a:lnTo>
                  <a:pt x="35515" y="347827"/>
                </a:lnTo>
                <a:lnTo>
                  <a:pt x="291" y="435107"/>
                </a:lnTo>
                <a:lnTo>
                  <a:pt x="0" y="447764"/>
                </a:lnTo>
                <a:lnTo>
                  <a:pt x="2427" y="460114"/>
                </a:lnTo>
                <a:lnTo>
                  <a:pt x="7482" y="471715"/>
                </a:lnTo>
                <a:lnTo>
                  <a:pt x="35201" y="518978"/>
                </a:lnTo>
                <a:lnTo>
                  <a:pt x="40394" y="530577"/>
                </a:lnTo>
                <a:lnTo>
                  <a:pt x="42939" y="542964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53056" y="8826421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4" y="0"/>
                </a:moveTo>
                <a:lnTo>
                  <a:pt x="2554" y="171282"/>
                </a:lnTo>
                <a:lnTo>
                  <a:pt x="352" y="183713"/>
                </a:lnTo>
                <a:lnTo>
                  <a:pt x="0" y="196240"/>
                </a:lnTo>
                <a:lnTo>
                  <a:pt x="1479" y="208661"/>
                </a:lnTo>
                <a:lnTo>
                  <a:pt x="4773" y="220772"/>
                </a:lnTo>
                <a:lnTo>
                  <a:pt x="13685" y="24077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87596" y="5437628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36"/>
                </a:lnTo>
                <a:lnTo>
                  <a:pt x="528504" y="2456878"/>
                </a:lnTo>
                <a:lnTo>
                  <a:pt x="528547" y="2444200"/>
                </a:lnTo>
                <a:lnTo>
                  <a:pt x="526710" y="2431674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1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9"/>
                </a:lnTo>
                <a:lnTo>
                  <a:pt x="457298" y="1974646"/>
                </a:lnTo>
                <a:lnTo>
                  <a:pt x="456887" y="1962295"/>
                </a:lnTo>
                <a:lnTo>
                  <a:pt x="454706" y="1950151"/>
                </a:lnTo>
                <a:lnTo>
                  <a:pt x="450785" y="1938412"/>
                </a:lnTo>
                <a:lnTo>
                  <a:pt x="445154" y="1927274"/>
                </a:lnTo>
                <a:lnTo>
                  <a:pt x="411952" y="1882246"/>
                </a:lnTo>
                <a:lnTo>
                  <a:pt x="405140" y="1871609"/>
                </a:lnTo>
                <a:lnTo>
                  <a:pt x="400020" y="1860219"/>
                </a:lnTo>
                <a:lnTo>
                  <a:pt x="396629" y="1848272"/>
                </a:lnTo>
                <a:lnTo>
                  <a:pt x="395006" y="1835967"/>
                </a:lnTo>
                <a:lnTo>
                  <a:pt x="395187" y="1823503"/>
                </a:lnTo>
                <a:lnTo>
                  <a:pt x="397209" y="1811076"/>
                </a:lnTo>
                <a:lnTo>
                  <a:pt x="426412" y="1703361"/>
                </a:lnTo>
                <a:lnTo>
                  <a:pt x="428820" y="1690950"/>
                </a:lnTo>
                <a:lnTo>
                  <a:pt x="423778" y="1652600"/>
                </a:lnTo>
                <a:lnTo>
                  <a:pt x="408012" y="1604478"/>
                </a:lnTo>
                <a:lnTo>
                  <a:pt x="395837" y="1567845"/>
                </a:lnTo>
                <a:lnTo>
                  <a:pt x="383037" y="1529771"/>
                </a:lnTo>
                <a:lnTo>
                  <a:pt x="370219" y="1492140"/>
                </a:lnTo>
                <a:lnTo>
                  <a:pt x="352283" y="1440647"/>
                </a:lnTo>
                <a:lnTo>
                  <a:pt x="337715" y="1400753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2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7" y="1221842"/>
                </a:lnTo>
                <a:lnTo>
                  <a:pt x="74496" y="1009016"/>
                </a:lnTo>
                <a:lnTo>
                  <a:pt x="70249" y="984220"/>
                </a:lnTo>
                <a:lnTo>
                  <a:pt x="70907" y="971638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62"/>
                </a:lnTo>
                <a:lnTo>
                  <a:pt x="92147" y="451636"/>
                </a:lnTo>
                <a:lnTo>
                  <a:pt x="6970" y="266955"/>
                </a:lnTo>
                <a:lnTo>
                  <a:pt x="0" y="229927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67614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31"/>
                </a:moveTo>
                <a:lnTo>
                  <a:pt x="124079" y="5109"/>
                </a:lnTo>
                <a:lnTo>
                  <a:pt x="111972" y="1640"/>
                </a:lnTo>
                <a:lnTo>
                  <a:pt x="99639" y="0"/>
                </a:lnTo>
                <a:lnTo>
                  <a:pt x="87278" y="160"/>
                </a:lnTo>
                <a:lnTo>
                  <a:pt x="75087" y="2098"/>
                </a:lnTo>
                <a:lnTo>
                  <a:pt x="63261" y="5786"/>
                </a:lnTo>
                <a:lnTo>
                  <a:pt x="52000" y="11200"/>
                </a:lnTo>
                <a:lnTo>
                  <a:pt x="0" y="4688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20767" y="7057104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58" y="49422"/>
                </a:lnTo>
                <a:lnTo>
                  <a:pt x="57736" y="69709"/>
                </a:lnTo>
                <a:lnTo>
                  <a:pt x="45479" y="70513"/>
                </a:lnTo>
                <a:lnTo>
                  <a:pt x="33158" y="69540"/>
                </a:lnTo>
                <a:lnTo>
                  <a:pt x="20967" y="66756"/>
                </a:lnTo>
                <a:lnTo>
                  <a:pt x="0" y="59034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26551" y="8878295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77" y="0"/>
                </a:moveTo>
                <a:lnTo>
                  <a:pt x="226441" y="33941"/>
                </a:lnTo>
                <a:lnTo>
                  <a:pt x="189726" y="50129"/>
                </a:lnTo>
                <a:lnTo>
                  <a:pt x="141928" y="51573"/>
                </a:lnTo>
                <a:lnTo>
                  <a:pt x="122675" y="52038"/>
                </a:lnTo>
                <a:lnTo>
                  <a:pt x="75753" y="55715"/>
                </a:lnTo>
                <a:lnTo>
                  <a:pt x="32092" y="67437"/>
                </a:lnTo>
                <a:lnTo>
                  <a:pt x="7537" y="82751"/>
                </a:lnTo>
                <a:lnTo>
                  <a:pt x="0" y="89313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76786" y="8032784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104" y="144777"/>
                </a:moveTo>
                <a:lnTo>
                  <a:pt x="27442" y="111044"/>
                </a:lnTo>
                <a:lnTo>
                  <a:pt x="45201" y="74908"/>
                </a:lnTo>
                <a:lnTo>
                  <a:pt x="49293" y="57595"/>
                </a:lnTo>
                <a:lnTo>
                  <a:pt x="48951" y="50235"/>
                </a:lnTo>
                <a:lnTo>
                  <a:pt x="22512" y="16579"/>
                </a:lnTo>
                <a:lnTo>
                  <a:pt x="12130" y="8757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89332" y="8127287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40"/>
                </a:moveTo>
                <a:lnTo>
                  <a:pt x="684188" y="195994"/>
                </a:lnTo>
                <a:lnTo>
                  <a:pt x="676146" y="193554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6"/>
                </a:lnTo>
                <a:lnTo>
                  <a:pt x="467839" y="99860"/>
                </a:lnTo>
                <a:lnTo>
                  <a:pt x="457656" y="91674"/>
                </a:lnTo>
                <a:lnTo>
                  <a:pt x="446443" y="85187"/>
                </a:lnTo>
                <a:lnTo>
                  <a:pt x="434410" y="80479"/>
                </a:lnTo>
                <a:lnTo>
                  <a:pt x="421767" y="77634"/>
                </a:lnTo>
                <a:lnTo>
                  <a:pt x="305100" y="76730"/>
                </a:lnTo>
                <a:lnTo>
                  <a:pt x="298147" y="76730"/>
                </a:lnTo>
                <a:lnTo>
                  <a:pt x="291226" y="75882"/>
                </a:lnTo>
                <a:lnTo>
                  <a:pt x="284483" y="74207"/>
                </a:lnTo>
                <a:lnTo>
                  <a:pt x="149042" y="40543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83790" y="8607807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77"/>
                </a:moveTo>
                <a:lnTo>
                  <a:pt x="519827" y="217071"/>
                </a:lnTo>
                <a:lnTo>
                  <a:pt x="516895" y="218098"/>
                </a:lnTo>
                <a:lnTo>
                  <a:pt x="513795" y="218537"/>
                </a:lnTo>
                <a:lnTo>
                  <a:pt x="510696" y="218380"/>
                </a:lnTo>
                <a:lnTo>
                  <a:pt x="388763" y="212202"/>
                </a:lnTo>
                <a:lnTo>
                  <a:pt x="382962" y="211909"/>
                </a:lnTo>
                <a:lnTo>
                  <a:pt x="377255" y="213721"/>
                </a:lnTo>
                <a:lnTo>
                  <a:pt x="372669" y="217302"/>
                </a:lnTo>
                <a:lnTo>
                  <a:pt x="304744" y="270494"/>
                </a:lnTo>
                <a:lnTo>
                  <a:pt x="298682" y="275237"/>
                </a:lnTo>
                <a:lnTo>
                  <a:pt x="290713" y="276808"/>
                </a:lnTo>
                <a:lnTo>
                  <a:pt x="283300" y="274703"/>
                </a:lnTo>
                <a:lnTo>
                  <a:pt x="156016" y="238683"/>
                </a:lnTo>
                <a:lnTo>
                  <a:pt x="145212" y="232211"/>
                </a:lnTo>
                <a:lnTo>
                  <a:pt x="139238" y="221549"/>
                </a:lnTo>
                <a:lnTo>
                  <a:pt x="139927" y="204059"/>
                </a:lnTo>
                <a:lnTo>
                  <a:pt x="136578" y="191203"/>
                </a:lnTo>
                <a:lnTo>
                  <a:pt x="129866" y="182825"/>
                </a:lnTo>
                <a:lnTo>
                  <a:pt x="76207" y="168675"/>
                </a:lnTo>
                <a:lnTo>
                  <a:pt x="69212" y="167083"/>
                </a:lnTo>
                <a:lnTo>
                  <a:pt x="61872" y="168675"/>
                </a:lnTo>
                <a:lnTo>
                  <a:pt x="56186" y="173041"/>
                </a:lnTo>
                <a:lnTo>
                  <a:pt x="40271" y="185219"/>
                </a:lnTo>
                <a:lnTo>
                  <a:pt x="29194" y="189972"/>
                </a:lnTo>
                <a:lnTo>
                  <a:pt x="17968" y="188953"/>
                </a:lnTo>
                <a:lnTo>
                  <a:pt x="8461" y="183075"/>
                </a:lnTo>
                <a:lnTo>
                  <a:pt x="2540" y="173249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3778" y="8369269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57"/>
                </a:lnTo>
                <a:lnTo>
                  <a:pt x="782722" y="62047"/>
                </a:lnTo>
                <a:lnTo>
                  <a:pt x="771074" y="67223"/>
                </a:lnTo>
                <a:lnTo>
                  <a:pt x="667906" y="131263"/>
                </a:lnTo>
                <a:lnTo>
                  <a:pt x="656509" y="137224"/>
                </a:lnTo>
                <a:lnTo>
                  <a:pt x="644397" y="141390"/>
                </a:lnTo>
                <a:lnTo>
                  <a:pt x="631781" y="143703"/>
                </a:lnTo>
                <a:lnTo>
                  <a:pt x="499000" y="147053"/>
                </a:lnTo>
                <a:lnTo>
                  <a:pt x="486062" y="148340"/>
                </a:lnTo>
                <a:lnTo>
                  <a:pt x="473560" y="151545"/>
                </a:lnTo>
                <a:lnTo>
                  <a:pt x="461701" y="156586"/>
                </a:lnTo>
                <a:lnTo>
                  <a:pt x="450693" y="163384"/>
                </a:lnTo>
                <a:lnTo>
                  <a:pt x="411191" y="197302"/>
                </a:lnTo>
                <a:lnTo>
                  <a:pt x="400822" y="205026"/>
                </a:lnTo>
                <a:lnTo>
                  <a:pt x="389473" y="211067"/>
                </a:lnTo>
                <a:lnTo>
                  <a:pt x="377349" y="215336"/>
                </a:lnTo>
                <a:lnTo>
                  <a:pt x="364651" y="217744"/>
                </a:lnTo>
                <a:lnTo>
                  <a:pt x="167733" y="236642"/>
                </a:lnTo>
                <a:lnTo>
                  <a:pt x="155173" y="238804"/>
                </a:lnTo>
                <a:lnTo>
                  <a:pt x="143076" y="242808"/>
                </a:lnTo>
                <a:lnTo>
                  <a:pt x="80908" y="271164"/>
                </a:lnTo>
                <a:lnTo>
                  <a:pt x="0" y="30814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75678" y="8819319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44"/>
                </a:lnTo>
                <a:lnTo>
                  <a:pt x="29067" y="101712"/>
                </a:lnTo>
                <a:lnTo>
                  <a:pt x="11182" y="238600"/>
                </a:lnTo>
                <a:lnTo>
                  <a:pt x="0" y="341319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68641" y="8364359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33" y="95504"/>
                </a:lnTo>
                <a:lnTo>
                  <a:pt x="105476" y="108434"/>
                </a:lnTo>
                <a:lnTo>
                  <a:pt x="107002" y="122267"/>
                </a:lnTo>
                <a:lnTo>
                  <a:pt x="110547" y="135584"/>
                </a:lnTo>
                <a:lnTo>
                  <a:pt x="116548" y="146967"/>
                </a:lnTo>
                <a:lnTo>
                  <a:pt x="125442" y="154998"/>
                </a:lnTo>
                <a:lnTo>
                  <a:pt x="135773" y="161303"/>
                </a:lnTo>
                <a:lnTo>
                  <a:pt x="143481" y="167783"/>
                </a:lnTo>
                <a:lnTo>
                  <a:pt x="148190" y="175052"/>
                </a:lnTo>
                <a:lnTo>
                  <a:pt x="149522" y="183722"/>
                </a:lnTo>
                <a:lnTo>
                  <a:pt x="147102" y="194405"/>
                </a:lnTo>
                <a:lnTo>
                  <a:pt x="90759" y="307550"/>
                </a:lnTo>
                <a:lnTo>
                  <a:pt x="63426" y="334615"/>
                </a:lnTo>
                <a:lnTo>
                  <a:pt x="48114" y="340470"/>
                </a:lnTo>
                <a:lnTo>
                  <a:pt x="35518" y="347833"/>
                </a:lnTo>
                <a:lnTo>
                  <a:pt x="290" y="435107"/>
                </a:lnTo>
                <a:lnTo>
                  <a:pt x="0" y="447768"/>
                </a:lnTo>
                <a:lnTo>
                  <a:pt x="2429" y="460115"/>
                </a:lnTo>
                <a:lnTo>
                  <a:pt x="7490" y="471713"/>
                </a:lnTo>
                <a:lnTo>
                  <a:pt x="35200" y="518978"/>
                </a:lnTo>
                <a:lnTo>
                  <a:pt x="40392" y="530579"/>
                </a:lnTo>
                <a:lnTo>
                  <a:pt x="42938" y="542963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53057" y="8826428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0" y="0"/>
                </a:moveTo>
                <a:lnTo>
                  <a:pt x="2551" y="171282"/>
                </a:lnTo>
                <a:lnTo>
                  <a:pt x="349" y="183709"/>
                </a:lnTo>
                <a:lnTo>
                  <a:pt x="0" y="196235"/>
                </a:lnTo>
                <a:lnTo>
                  <a:pt x="1482" y="208657"/>
                </a:lnTo>
                <a:lnTo>
                  <a:pt x="4776" y="220770"/>
                </a:lnTo>
                <a:lnTo>
                  <a:pt x="13681" y="2407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87596" y="5437631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26"/>
                </a:lnTo>
                <a:lnTo>
                  <a:pt x="528504" y="2456878"/>
                </a:lnTo>
                <a:lnTo>
                  <a:pt x="528548" y="2444204"/>
                </a:lnTo>
                <a:lnTo>
                  <a:pt x="526712" y="2431676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2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7"/>
                </a:lnTo>
                <a:lnTo>
                  <a:pt x="457298" y="1974644"/>
                </a:lnTo>
                <a:lnTo>
                  <a:pt x="456888" y="1962294"/>
                </a:lnTo>
                <a:lnTo>
                  <a:pt x="454708" y="1950151"/>
                </a:lnTo>
                <a:lnTo>
                  <a:pt x="450788" y="1938412"/>
                </a:lnTo>
                <a:lnTo>
                  <a:pt x="445159" y="1927273"/>
                </a:lnTo>
                <a:lnTo>
                  <a:pt x="411952" y="1882246"/>
                </a:lnTo>
                <a:lnTo>
                  <a:pt x="405141" y="1871611"/>
                </a:lnTo>
                <a:lnTo>
                  <a:pt x="400021" y="1860221"/>
                </a:lnTo>
                <a:lnTo>
                  <a:pt x="396631" y="1848275"/>
                </a:lnTo>
                <a:lnTo>
                  <a:pt x="395007" y="1835971"/>
                </a:lnTo>
                <a:lnTo>
                  <a:pt x="395186" y="1823505"/>
                </a:lnTo>
                <a:lnTo>
                  <a:pt x="397207" y="1811075"/>
                </a:lnTo>
                <a:lnTo>
                  <a:pt x="426413" y="1703361"/>
                </a:lnTo>
                <a:lnTo>
                  <a:pt x="428821" y="1690945"/>
                </a:lnTo>
                <a:lnTo>
                  <a:pt x="423778" y="1652599"/>
                </a:lnTo>
                <a:lnTo>
                  <a:pt x="408012" y="1604476"/>
                </a:lnTo>
                <a:lnTo>
                  <a:pt x="395837" y="1567843"/>
                </a:lnTo>
                <a:lnTo>
                  <a:pt x="383037" y="1529768"/>
                </a:lnTo>
                <a:lnTo>
                  <a:pt x="370219" y="1492136"/>
                </a:lnTo>
                <a:lnTo>
                  <a:pt x="352283" y="1440643"/>
                </a:lnTo>
                <a:lnTo>
                  <a:pt x="337715" y="1400749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3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9" y="1221839"/>
                </a:lnTo>
                <a:lnTo>
                  <a:pt x="74497" y="1009016"/>
                </a:lnTo>
                <a:lnTo>
                  <a:pt x="70249" y="984216"/>
                </a:lnTo>
                <a:lnTo>
                  <a:pt x="70907" y="971634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52"/>
                </a:lnTo>
                <a:lnTo>
                  <a:pt x="92147" y="451626"/>
                </a:lnTo>
                <a:lnTo>
                  <a:pt x="6970" y="266955"/>
                </a:lnTo>
                <a:lnTo>
                  <a:pt x="0" y="229929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67610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27"/>
                </a:moveTo>
                <a:lnTo>
                  <a:pt x="124079" y="5104"/>
                </a:lnTo>
                <a:lnTo>
                  <a:pt x="111971" y="1639"/>
                </a:lnTo>
                <a:lnTo>
                  <a:pt x="99637" y="0"/>
                </a:lnTo>
                <a:lnTo>
                  <a:pt x="87275" y="160"/>
                </a:lnTo>
                <a:lnTo>
                  <a:pt x="75082" y="2097"/>
                </a:lnTo>
                <a:lnTo>
                  <a:pt x="63256" y="5785"/>
                </a:lnTo>
                <a:lnTo>
                  <a:pt x="51994" y="11199"/>
                </a:lnTo>
                <a:lnTo>
                  <a:pt x="0" y="46883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20762" y="7057111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69" y="49422"/>
                </a:lnTo>
                <a:lnTo>
                  <a:pt x="57745" y="69707"/>
                </a:lnTo>
                <a:lnTo>
                  <a:pt x="45490" y="70509"/>
                </a:lnTo>
                <a:lnTo>
                  <a:pt x="33171" y="69535"/>
                </a:lnTo>
                <a:lnTo>
                  <a:pt x="20981" y="66748"/>
                </a:lnTo>
                <a:lnTo>
                  <a:pt x="0" y="59024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26555" y="8878301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80" y="0"/>
                </a:moveTo>
                <a:lnTo>
                  <a:pt x="226443" y="33935"/>
                </a:lnTo>
                <a:lnTo>
                  <a:pt x="189726" y="50119"/>
                </a:lnTo>
                <a:lnTo>
                  <a:pt x="141924" y="51562"/>
                </a:lnTo>
                <a:lnTo>
                  <a:pt x="122670" y="52028"/>
                </a:lnTo>
                <a:lnTo>
                  <a:pt x="75746" y="55705"/>
                </a:lnTo>
                <a:lnTo>
                  <a:pt x="32086" y="67430"/>
                </a:lnTo>
                <a:lnTo>
                  <a:pt x="7535" y="82749"/>
                </a:lnTo>
                <a:lnTo>
                  <a:pt x="0" y="89312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76790" y="8032786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096" y="144782"/>
                </a:moveTo>
                <a:lnTo>
                  <a:pt x="27433" y="111047"/>
                </a:lnTo>
                <a:lnTo>
                  <a:pt x="45192" y="74908"/>
                </a:lnTo>
                <a:lnTo>
                  <a:pt x="49285" y="57593"/>
                </a:lnTo>
                <a:lnTo>
                  <a:pt x="48943" y="50233"/>
                </a:lnTo>
                <a:lnTo>
                  <a:pt x="22509" y="16577"/>
                </a:lnTo>
                <a:lnTo>
                  <a:pt x="12128" y="8756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38806" y="8331503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0967" y="0"/>
                </a:moveTo>
                <a:lnTo>
                  <a:pt x="18618" y="4858"/>
                </a:lnTo>
                <a:lnTo>
                  <a:pt x="8758" y="13855"/>
                </a:lnTo>
                <a:lnTo>
                  <a:pt x="2261" y="26401"/>
                </a:lnTo>
                <a:lnTo>
                  <a:pt x="0" y="41906"/>
                </a:lnTo>
                <a:lnTo>
                  <a:pt x="4064" y="55395"/>
                </a:lnTo>
                <a:lnTo>
                  <a:pt x="12469" y="66288"/>
                </a:lnTo>
                <a:lnTo>
                  <a:pt x="24199" y="73570"/>
                </a:lnTo>
                <a:lnTo>
                  <a:pt x="38237" y="76223"/>
                </a:lnTo>
                <a:lnTo>
                  <a:pt x="49509" y="74474"/>
                </a:lnTo>
                <a:lnTo>
                  <a:pt x="60322" y="68617"/>
                </a:lnTo>
                <a:lnTo>
                  <a:pt x="68744" y="58821"/>
                </a:lnTo>
                <a:lnTo>
                  <a:pt x="74035" y="45275"/>
                </a:lnTo>
                <a:lnTo>
                  <a:pt x="75457" y="28167"/>
                </a:lnTo>
                <a:lnTo>
                  <a:pt x="70018" y="16694"/>
                </a:lnTo>
                <a:lnTo>
                  <a:pt x="60563" y="7651"/>
                </a:lnTo>
                <a:lnTo>
                  <a:pt x="47433" y="1823"/>
                </a:lnTo>
                <a:lnTo>
                  <a:pt x="30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30788" y="8322953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09">
                <a:moveTo>
                  <a:pt x="46255" y="0"/>
                </a:moveTo>
                <a:lnTo>
                  <a:pt x="9675" y="17937"/>
                </a:lnTo>
                <a:lnTo>
                  <a:pt x="0" y="43991"/>
                </a:lnTo>
                <a:lnTo>
                  <a:pt x="2091" y="58935"/>
                </a:lnTo>
                <a:lnTo>
                  <a:pt x="7996" y="71807"/>
                </a:lnTo>
                <a:lnTo>
                  <a:pt x="17064" y="82051"/>
                </a:lnTo>
                <a:lnTo>
                  <a:pt x="28644" y="89113"/>
                </a:lnTo>
                <a:lnTo>
                  <a:pt x="42085" y="92439"/>
                </a:lnTo>
                <a:lnTo>
                  <a:pt x="57584" y="90492"/>
                </a:lnTo>
                <a:lnTo>
                  <a:pt x="70797" y="84854"/>
                </a:lnTo>
                <a:lnTo>
                  <a:pt x="81275" y="76142"/>
                </a:lnTo>
                <a:lnTo>
                  <a:pt x="81888" y="75204"/>
                </a:lnTo>
                <a:lnTo>
                  <a:pt x="56223" y="75204"/>
                </a:lnTo>
                <a:lnTo>
                  <a:pt x="38864" y="73870"/>
                </a:lnTo>
                <a:lnTo>
                  <a:pt x="26286" y="68066"/>
                </a:lnTo>
                <a:lnTo>
                  <a:pt x="18537" y="58870"/>
                </a:lnTo>
                <a:lnTo>
                  <a:pt x="15666" y="47358"/>
                </a:lnTo>
                <a:lnTo>
                  <a:pt x="18822" y="33118"/>
                </a:lnTo>
                <a:lnTo>
                  <a:pt x="27310" y="22355"/>
                </a:lnTo>
                <a:lnTo>
                  <a:pt x="39615" y="16431"/>
                </a:lnTo>
                <a:lnTo>
                  <a:pt x="46255" y="15706"/>
                </a:lnTo>
                <a:lnTo>
                  <a:pt x="79592" y="15706"/>
                </a:lnTo>
                <a:lnTo>
                  <a:pt x="76583" y="11895"/>
                </a:lnTo>
                <a:lnTo>
                  <a:pt x="65742" y="4418"/>
                </a:lnTo>
                <a:lnTo>
                  <a:pt x="53071" y="504"/>
                </a:lnTo>
                <a:lnTo>
                  <a:pt x="46255" y="0"/>
                </a:lnTo>
                <a:close/>
              </a:path>
              <a:path w="92710" h="92709">
                <a:moveTo>
                  <a:pt x="79592" y="15706"/>
                </a:moveTo>
                <a:lnTo>
                  <a:pt x="46255" y="15706"/>
                </a:lnTo>
                <a:lnTo>
                  <a:pt x="60040" y="18980"/>
                </a:lnTo>
                <a:lnTo>
                  <a:pt x="70583" y="27741"/>
                </a:lnTo>
                <a:lnTo>
                  <a:pt x="76289" y="40396"/>
                </a:lnTo>
                <a:lnTo>
                  <a:pt x="73952" y="56502"/>
                </a:lnTo>
                <a:lnTo>
                  <a:pt x="66853" y="68275"/>
                </a:lnTo>
                <a:lnTo>
                  <a:pt x="56223" y="75204"/>
                </a:lnTo>
                <a:lnTo>
                  <a:pt x="81888" y="75204"/>
                </a:lnTo>
                <a:lnTo>
                  <a:pt x="88567" y="64971"/>
                </a:lnTo>
                <a:lnTo>
                  <a:pt x="92224" y="51956"/>
                </a:lnTo>
                <a:lnTo>
                  <a:pt x="90414" y="36038"/>
                </a:lnTo>
                <a:lnTo>
                  <a:pt x="85004" y="22560"/>
                </a:lnTo>
                <a:lnTo>
                  <a:pt x="79592" y="1570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13668" y="8293261"/>
            <a:ext cx="141605" cy="140970"/>
          </a:xfrm>
          <a:custGeom>
            <a:avLst/>
            <a:gdLst/>
            <a:ahLst/>
            <a:cxnLst/>
            <a:rect l="l" t="t" r="r" b="b"/>
            <a:pathLst>
              <a:path w="141605" h="140970">
                <a:moveTo>
                  <a:pt x="63557" y="0"/>
                </a:moveTo>
                <a:lnTo>
                  <a:pt x="27452" y="14794"/>
                </a:lnTo>
                <a:lnTo>
                  <a:pt x="4602" y="48849"/>
                </a:lnTo>
                <a:lnTo>
                  <a:pt x="0" y="80337"/>
                </a:lnTo>
                <a:lnTo>
                  <a:pt x="2997" y="92906"/>
                </a:lnTo>
                <a:lnTo>
                  <a:pt x="25550" y="123794"/>
                </a:lnTo>
                <a:lnTo>
                  <a:pt x="66313" y="139606"/>
                </a:lnTo>
                <a:lnTo>
                  <a:pt x="83476" y="140449"/>
                </a:lnTo>
                <a:lnTo>
                  <a:pt x="97049" y="136465"/>
                </a:lnTo>
                <a:lnTo>
                  <a:pt x="128925" y="110767"/>
                </a:lnTo>
                <a:lnTo>
                  <a:pt x="141324" y="70671"/>
                </a:lnTo>
                <a:lnTo>
                  <a:pt x="141194" y="66338"/>
                </a:lnTo>
                <a:lnTo>
                  <a:pt x="127317" y="28921"/>
                </a:lnTo>
                <a:lnTo>
                  <a:pt x="94053" y="5004"/>
                </a:lnTo>
                <a:lnTo>
                  <a:pt x="63557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916050" y="2994672"/>
            <a:ext cx="12441800" cy="6886501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fr-FR" sz="2800" b="1" u="sng" spc="70" dirty="0" smtClean="0">
                <a:latin typeface="Calibri"/>
                <a:cs typeface="Calibri"/>
              </a:rPr>
              <a:t>1ère </a:t>
            </a:r>
            <a:r>
              <a:rPr lang="fr-FR" sz="2800" b="1" u="sng" spc="70" dirty="0">
                <a:latin typeface="Calibri"/>
                <a:cs typeface="Calibri"/>
              </a:rPr>
              <a:t>phase </a:t>
            </a:r>
            <a:r>
              <a:rPr lang="fr-FR" sz="2800" b="1" u="sng" spc="70" dirty="0" smtClean="0">
                <a:latin typeface="Calibri"/>
                <a:cs typeface="Calibri"/>
              </a:rPr>
              <a:t>: </a:t>
            </a:r>
            <a:r>
              <a:rPr lang="fr-FR" sz="2400" i="1" spc="70" dirty="0" smtClean="0">
                <a:latin typeface="Calibri"/>
                <a:cs typeface="Calibri"/>
              </a:rPr>
              <a:t>début du chantier en automne 2018, sous réserve d’approbation du projet par 		    le législateur</a:t>
            </a:r>
            <a:endParaRPr lang="fr-FR" sz="2400" i="1" spc="70" dirty="0">
              <a:latin typeface="Calibri"/>
              <a:cs typeface="Calibri"/>
            </a:endParaRPr>
          </a:p>
          <a:p>
            <a:endParaRPr lang="fr-LU" sz="2800" dirty="0"/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Installation chantier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Mise </a:t>
            </a: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hors service et dépose des voies 10 et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11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Prolongement </a:t>
            </a: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des souterrains Sud et Nord sous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les </a:t>
            </a: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voies 10 et 11 et construction de la galerie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technique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Réalisation du quai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V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Basculement du chauffage urbain et du réseau moyenne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tension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Pose et mise en service des voies 10 et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11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Mise en service commerciale de la voie 11 à quai envisagée pour le changement d’horaire fin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2019</a:t>
            </a: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5723432" y="5713295"/>
            <a:ext cx="180975" cy="226060"/>
          </a:xfrm>
          <a:custGeom>
            <a:avLst/>
            <a:gdLst/>
            <a:ahLst/>
            <a:cxnLst/>
            <a:rect l="l" t="t" r="r" b="b"/>
            <a:pathLst>
              <a:path w="180975" h="226060">
                <a:moveTo>
                  <a:pt x="130065" y="225671"/>
                </a:moveTo>
                <a:lnTo>
                  <a:pt x="50534" y="225671"/>
                </a:lnTo>
                <a:lnTo>
                  <a:pt x="35946" y="223626"/>
                </a:lnTo>
                <a:lnTo>
                  <a:pt x="4687" y="197766"/>
                </a:lnTo>
                <a:lnTo>
                  <a:pt x="0" y="69002"/>
                </a:lnTo>
                <a:lnTo>
                  <a:pt x="1519" y="54901"/>
                </a:lnTo>
                <a:lnTo>
                  <a:pt x="21856" y="19648"/>
                </a:lnTo>
                <a:lnTo>
                  <a:pt x="59401" y="1117"/>
                </a:lnTo>
                <a:lnTo>
                  <a:pt x="108181" y="0"/>
                </a:lnTo>
                <a:lnTo>
                  <a:pt x="122977" y="1448"/>
                </a:lnTo>
                <a:lnTo>
                  <a:pt x="136747" y="5596"/>
                </a:lnTo>
                <a:lnTo>
                  <a:pt x="141838" y="8281"/>
                </a:lnTo>
                <a:lnTo>
                  <a:pt x="72422" y="8281"/>
                </a:lnTo>
                <a:lnTo>
                  <a:pt x="57688" y="9919"/>
                </a:lnTo>
                <a:lnTo>
                  <a:pt x="22366" y="31462"/>
                </a:lnTo>
                <a:lnTo>
                  <a:pt x="8696" y="177520"/>
                </a:lnTo>
                <a:lnTo>
                  <a:pt x="11262" y="191271"/>
                </a:lnTo>
                <a:lnTo>
                  <a:pt x="18346" y="202958"/>
                </a:lnTo>
                <a:lnTo>
                  <a:pt x="29025" y="211702"/>
                </a:lnTo>
                <a:lnTo>
                  <a:pt x="42378" y="216625"/>
                </a:lnTo>
                <a:lnTo>
                  <a:pt x="157487" y="217385"/>
                </a:lnTo>
                <a:lnTo>
                  <a:pt x="151313" y="221205"/>
                </a:lnTo>
                <a:lnTo>
                  <a:pt x="137471" y="225155"/>
                </a:lnTo>
                <a:lnTo>
                  <a:pt x="130065" y="225671"/>
                </a:lnTo>
                <a:close/>
              </a:path>
              <a:path w="180975" h="226060">
                <a:moveTo>
                  <a:pt x="157487" y="217385"/>
                </a:moveTo>
                <a:lnTo>
                  <a:pt x="130065" y="217385"/>
                </a:lnTo>
                <a:lnTo>
                  <a:pt x="144498" y="214940"/>
                </a:lnTo>
                <a:lnTo>
                  <a:pt x="156764" y="208191"/>
                </a:lnTo>
                <a:lnTo>
                  <a:pt x="165942" y="198017"/>
                </a:lnTo>
                <a:lnTo>
                  <a:pt x="171109" y="185295"/>
                </a:lnTo>
                <a:lnTo>
                  <a:pt x="171908" y="69002"/>
                </a:lnTo>
                <a:lnTo>
                  <a:pt x="170188" y="54962"/>
                </a:lnTo>
                <a:lnTo>
                  <a:pt x="147573" y="21306"/>
                </a:lnTo>
                <a:lnTo>
                  <a:pt x="72422" y="8281"/>
                </a:lnTo>
                <a:lnTo>
                  <a:pt x="141838" y="8281"/>
                </a:lnTo>
                <a:lnTo>
                  <a:pt x="175406" y="43340"/>
                </a:lnTo>
                <a:lnTo>
                  <a:pt x="180599" y="177520"/>
                </a:lnTo>
                <a:lnTo>
                  <a:pt x="178453" y="191420"/>
                </a:lnTo>
                <a:lnTo>
                  <a:pt x="172436" y="203736"/>
                </a:lnTo>
                <a:lnTo>
                  <a:pt x="163178" y="213865"/>
                </a:lnTo>
                <a:lnTo>
                  <a:pt x="157487" y="217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752596" y="5854062"/>
            <a:ext cx="43815" cy="23495"/>
          </a:xfrm>
          <a:custGeom>
            <a:avLst/>
            <a:gdLst/>
            <a:ahLst/>
            <a:cxnLst/>
            <a:rect l="l" t="t" r="r" b="b"/>
            <a:pathLst>
              <a:path w="43815" h="23495">
                <a:moveTo>
                  <a:pt x="41808" y="23062"/>
                </a:moveTo>
                <a:lnTo>
                  <a:pt x="1948" y="23062"/>
                </a:lnTo>
                <a:lnTo>
                  <a:pt x="0" y="21219"/>
                </a:lnTo>
                <a:lnTo>
                  <a:pt x="0" y="1984"/>
                </a:lnTo>
                <a:lnTo>
                  <a:pt x="2760" y="0"/>
                </a:lnTo>
                <a:lnTo>
                  <a:pt x="42476" y="10816"/>
                </a:lnTo>
                <a:lnTo>
                  <a:pt x="43757" y="12433"/>
                </a:lnTo>
                <a:lnTo>
                  <a:pt x="43757" y="21219"/>
                </a:lnTo>
                <a:lnTo>
                  <a:pt x="41808" y="23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831108" y="5854062"/>
            <a:ext cx="43815" cy="23495"/>
          </a:xfrm>
          <a:custGeom>
            <a:avLst/>
            <a:gdLst/>
            <a:ahLst/>
            <a:cxnLst/>
            <a:rect l="l" t="t" r="r" b="b"/>
            <a:pathLst>
              <a:path w="43815" h="23495">
                <a:moveTo>
                  <a:pt x="41808" y="23062"/>
                </a:moveTo>
                <a:lnTo>
                  <a:pt x="1948" y="23062"/>
                </a:lnTo>
                <a:lnTo>
                  <a:pt x="0" y="21219"/>
                </a:lnTo>
                <a:lnTo>
                  <a:pt x="0" y="12433"/>
                </a:lnTo>
                <a:lnTo>
                  <a:pt x="1300" y="10816"/>
                </a:lnTo>
                <a:lnTo>
                  <a:pt x="40997" y="0"/>
                </a:lnTo>
                <a:lnTo>
                  <a:pt x="43757" y="1984"/>
                </a:lnTo>
                <a:lnTo>
                  <a:pt x="43757" y="21219"/>
                </a:lnTo>
                <a:lnTo>
                  <a:pt x="41808" y="23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809390" y="5685746"/>
            <a:ext cx="8890" cy="36195"/>
          </a:xfrm>
          <a:custGeom>
            <a:avLst/>
            <a:gdLst/>
            <a:ahLst/>
            <a:cxnLst/>
            <a:rect l="l" t="t" r="r" b="b"/>
            <a:pathLst>
              <a:path w="8890" h="36195">
                <a:moveTo>
                  <a:pt x="6742" y="35830"/>
                </a:moveTo>
                <a:lnTo>
                  <a:pt x="1934" y="35830"/>
                </a:lnTo>
                <a:lnTo>
                  <a:pt x="0" y="33973"/>
                </a:lnTo>
                <a:lnTo>
                  <a:pt x="0" y="1857"/>
                </a:lnTo>
                <a:lnTo>
                  <a:pt x="1934" y="0"/>
                </a:lnTo>
                <a:lnTo>
                  <a:pt x="6742" y="0"/>
                </a:lnTo>
                <a:lnTo>
                  <a:pt x="8676" y="1857"/>
                </a:lnTo>
                <a:lnTo>
                  <a:pt x="8676" y="33973"/>
                </a:lnTo>
                <a:lnTo>
                  <a:pt x="6742" y="35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745846" y="5685740"/>
            <a:ext cx="136525" cy="17145"/>
          </a:xfrm>
          <a:custGeom>
            <a:avLst/>
            <a:gdLst/>
            <a:ahLst/>
            <a:cxnLst/>
            <a:rect l="l" t="t" r="r" b="b"/>
            <a:pathLst>
              <a:path w="136525" h="17145">
                <a:moveTo>
                  <a:pt x="6153" y="16717"/>
                </a:moveTo>
                <a:lnTo>
                  <a:pt x="3398" y="16717"/>
                </a:lnTo>
                <a:lnTo>
                  <a:pt x="0" y="13484"/>
                </a:lnTo>
                <a:lnTo>
                  <a:pt x="0" y="10854"/>
                </a:lnTo>
                <a:lnTo>
                  <a:pt x="7944" y="3289"/>
                </a:lnTo>
                <a:lnTo>
                  <a:pt x="16249" y="0"/>
                </a:lnTo>
                <a:lnTo>
                  <a:pt x="119514" y="0"/>
                </a:lnTo>
                <a:lnTo>
                  <a:pt x="127824" y="3289"/>
                </a:lnTo>
                <a:lnTo>
                  <a:pt x="133077" y="8295"/>
                </a:lnTo>
                <a:lnTo>
                  <a:pt x="18579" y="8295"/>
                </a:lnTo>
                <a:lnTo>
                  <a:pt x="12445" y="10699"/>
                </a:lnTo>
                <a:lnTo>
                  <a:pt x="6153" y="16717"/>
                </a:lnTo>
                <a:close/>
              </a:path>
              <a:path w="136525" h="17145">
                <a:moveTo>
                  <a:pt x="132474" y="16647"/>
                </a:moveTo>
                <a:lnTo>
                  <a:pt x="130243" y="16647"/>
                </a:lnTo>
                <a:lnTo>
                  <a:pt x="129140" y="16241"/>
                </a:lnTo>
                <a:lnTo>
                  <a:pt x="128279" y="15440"/>
                </a:lnTo>
                <a:lnTo>
                  <a:pt x="123323" y="10699"/>
                </a:lnTo>
                <a:lnTo>
                  <a:pt x="117184" y="8295"/>
                </a:lnTo>
                <a:lnTo>
                  <a:pt x="133077" y="8295"/>
                </a:lnTo>
                <a:lnTo>
                  <a:pt x="134067" y="9238"/>
                </a:lnTo>
                <a:lnTo>
                  <a:pt x="134418" y="9563"/>
                </a:lnTo>
                <a:lnTo>
                  <a:pt x="136119" y="11179"/>
                </a:lnTo>
                <a:lnTo>
                  <a:pt x="136134" y="13805"/>
                </a:lnTo>
                <a:lnTo>
                  <a:pt x="133577" y="16241"/>
                </a:lnTo>
                <a:lnTo>
                  <a:pt x="132474" y="16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706154" y="5941148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90" h="54610">
                <a:moveTo>
                  <a:pt x="5891" y="54306"/>
                </a:moveTo>
                <a:lnTo>
                  <a:pt x="3660" y="54306"/>
                </a:lnTo>
                <a:lnTo>
                  <a:pt x="2522" y="53886"/>
                </a:lnTo>
                <a:lnTo>
                  <a:pt x="0" y="51393"/>
                </a:lnTo>
                <a:lnTo>
                  <a:pt x="44" y="48768"/>
                </a:lnTo>
                <a:lnTo>
                  <a:pt x="53155" y="0"/>
                </a:lnTo>
                <a:lnTo>
                  <a:pt x="55906" y="42"/>
                </a:lnTo>
                <a:lnTo>
                  <a:pt x="59240" y="3341"/>
                </a:lnTo>
                <a:lnTo>
                  <a:pt x="59195" y="5962"/>
                </a:lnTo>
                <a:lnTo>
                  <a:pt x="7805" y="53151"/>
                </a:lnTo>
                <a:lnTo>
                  <a:pt x="6964" y="53915"/>
                </a:lnTo>
                <a:lnTo>
                  <a:pt x="5891" y="5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862425" y="5941148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90" h="54610">
                <a:moveTo>
                  <a:pt x="55574" y="54306"/>
                </a:moveTo>
                <a:lnTo>
                  <a:pt x="53348" y="54306"/>
                </a:lnTo>
                <a:lnTo>
                  <a:pt x="52275" y="53915"/>
                </a:lnTo>
                <a:lnTo>
                  <a:pt x="51419" y="53151"/>
                </a:lnTo>
                <a:lnTo>
                  <a:pt x="44" y="5962"/>
                </a:lnTo>
                <a:lnTo>
                  <a:pt x="0" y="3341"/>
                </a:lnTo>
                <a:lnTo>
                  <a:pt x="3333" y="42"/>
                </a:lnTo>
                <a:lnTo>
                  <a:pt x="6099" y="0"/>
                </a:lnTo>
                <a:lnTo>
                  <a:pt x="7805" y="1588"/>
                </a:lnTo>
                <a:lnTo>
                  <a:pt x="59180" y="48768"/>
                </a:lnTo>
                <a:lnTo>
                  <a:pt x="59240" y="51393"/>
                </a:lnTo>
                <a:lnTo>
                  <a:pt x="56717" y="53886"/>
                </a:lnTo>
                <a:lnTo>
                  <a:pt x="55574" y="5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746277" y="5959709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5259" y="0"/>
                </a:lnTo>
              </a:path>
            </a:pathLst>
          </a:custGeom>
          <a:ln w="8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717870" y="5980689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2065" y="0"/>
                </a:lnTo>
              </a:path>
            </a:pathLst>
          </a:custGeom>
          <a:ln w="8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71663" y="5907268"/>
            <a:ext cx="85090" cy="31750"/>
          </a:xfrm>
          <a:custGeom>
            <a:avLst/>
            <a:gdLst/>
            <a:ahLst/>
            <a:cxnLst/>
            <a:rect l="l" t="t" r="r" b="b"/>
            <a:pathLst>
              <a:path w="85090" h="31750">
                <a:moveTo>
                  <a:pt x="6757" y="31696"/>
                </a:moveTo>
                <a:lnTo>
                  <a:pt x="1948" y="31696"/>
                </a:lnTo>
                <a:lnTo>
                  <a:pt x="0" y="29839"/>
                </a:lnTo>
                <a:lnTo>
                  <a:pt x="0" y="14936"/>
                </a:lnTo>
                <a:lnTo>
                  <a:pt x="5503" y="5421"/>
                </a:lnTo>
                <a:lnTo>
                  <a:pt x="19649" y="343"/>
                </a:lnTo>
                <a:lnTo>
                  <a:pt x="59611" y="0"/>
                </a:lnTo>
                <a:lnTo>
                  <a:pt x="75739" y="3251"/>
                </a:lnTo>
                <a:lnTo>
                  <a:pt x="80923" y="8285"/>
                </a:lnTo>
                <a:lnTo>
                  <a:pt x="15319" y="8285"/>
                </a:lnTo>
                <a:lnTo>
                  <a:pt x="8691" y="12292"/>
                </a:lnTo>
                <a:lnTo>
                  <a:pt x="8691" y="29839"/>
                </a:lnTo>
                <a:lnTo>
                  <a:pt x="6757" y="31696"/>
                </a:lnTo>
                <a:close/>
              </a:path>
              <a:path w="85090" h="31750">
                <a:moveTo>
                  <a:pt x="82983" y="31696"/>
                </a:moveTo>
                <a:lnTo>
                  <a:pt x="78175" y="31696"/>
                </a:lnTo>
                <a:lnTo>
                  <a:pt x="76241" y="29839"/>
                </a:lnTo>
                <a:lnTo>
                  <a:pt x="76241" y="12292"/>
                </a:lnTo>
                <a:lnTo>
                  <a:pt x="69598" y="8285"/>
                </a:lnTo>
                <a:lnTo>
                  <a:pt x="80923" y="8285"/>
                </a:lnTo>
                <a:lnTo>
                  <a:pt x="84336" y="11600"/>
                </a:lnTo>
                <a:lnTo>
                  <a:pt x="84917" y="27549"/>
                </a:lnTo>
                <a:lnTo>
                  <a:pt x="84917" y="29839"/>
                </a:lnTo>
                <a:lnTo>
                  <a:pt x="82983" y="31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7"/>
          <p:cNvSpPr txBox="1"/>
          <p:nvPr/>
        </p:nvSpPr>
        <p:spPr>
          <a:xfrm>
            <a:off x="5903350" y="1755393"/>
            <a:ext cx="673950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LU" sz="4100" b="1" spc="10" dirty="0" smtClean="0">
                <a:solidFill>
                  <a:srgbClr val="B80A29"/>
                </a:solidFill>
                <a:latin typeface="Swis721 Cn BT"/>
                <a:cs typeface="Swis721 Cn BT"/>
              </a:rPr>
              <a:t> PHASAGE DES TRAVAUX</a:t>
            </a:r>
            <a:endParaRPr sz="4100" dirty="0">
              <a:latin typeface="Swis721 Cn BT"/>
              <a:cs typeface="Swis721 Cn BT"/>
            </a:endParaRPr>
          </a:p>
        </p:txBody>
      </p:sp>
      <p:sp>
        <p:nvSpPr>
          <p:cNvPr id="75" name="object 38"/>
          <p:cNvSpPr txBox="1"/>
          <p:nvPr/>
        </p:nvSpPr>
        <p:spPr>
          <a:xfrm>
            <a:off x="1273899" y="9655041"/>
            <a:ext cx="406781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775"/>
              </a:lnSpc>
            </a:pPr>
            <a:r>
              <a:rPr lang="fr-LU" sz="2450" b="1" spc="50" dirty="0" smtClean="0">
                <a:solidFill>
                  <a:srgbClr val="565655"/>
                </a:solidFill>
                <a:latin typeface="Swis721 Cn BT"/>
                <a:cs typeface="Swis721 Cn BT"/>
              </a:rPr>
              <a:t>TIMING PROVISOIRE</a:t>
            </a:r>
            <a:endParaRPr sz="2450" dirty="0">
              <a:latin typeface="Swis721 Cn BT"/>
              <a:cs typeface="Swis721 Cn BT"/>
            </a:endParaRPr>
          </a:p>
          <a:p>
            <a:pPr marL="12700">
              <a:lnSpc>
                <a:spcPts val="2240"/>
              </a:lnSpc>
            </a:pPr>
            <a:r>
              <a:rPr lang="fr-LU"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FIN 2019</a:t>
            </a:r>
            <a:endParaRPr sz="2150" dirty="0">
              <a:latin typeface="Swis721 Cn BT"/>
              <a:cs typeface="Swis721 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5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85589"/>
            <a:ext cx="20104100" cy="223520"/>
          </a:xfrm>
          <a:custGeom>
            <a:avLst/>
            <a:gdLst/>
            <a:ahLst/>
            <a:cxnLst/>
            <a:rect l="l" t="t" r="r" b="b"/>
            <a:pathLst>
              <a:path w="20104100" h="223520">
                <a:moveTo>
                  <a:pt x="20104099" y="0"/>
                </a:moveTo>
                <a:lnTo>
                  <a:pt x="0" y="0"/>
                </a:lnTo>
                <a:lnTo>
                  <a:pt x="0" y="222967"/>
                </a:lnTo>
                <a:lnTo>
                  <a:pt x="20104099" y="2229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60068" y="1561268"/>
            <a:ext cx="628253" cy="628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18339" y="1566327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58828" y="1606818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8"/>
                </a:lnTo>
                <a:lnTo>
                  <a:pt x="147887" y="30540"/>
                </a:lnTo>
                <a:lnTo>
                  <a:pt x="112031" y="52791"/>
                </a:lnTo>
                <a:lnTo>
                  <a:pt x="80146" y="80140"/>
                </a:lnTo>
                <a:lnTo>
                  <a:pt x="52796" y="112022"/>
                </a:lnTo>
                <a:lnTo>
                  <a:pt x="30542" y="147875"/>
                </a:lnTo>
                <a:lnTo>
                  <a:pt x="13950" y="187135"/>
                </a:lnTo>
                <a:lnTo>
                  <a:pt x="3581" y="229239"/>
                </a:lnTo>
                <a:lnTo>
                  <a:pt x="0" y="273625"/>
                </a:lnTo>
                <a:lnTo>
                  <a:pt x="907" y="296067"/>
                </a:lnTo>
                <a:lnTo>
                  <a:pt x="7952" y="339382"/>
                </a:lnTo>
                <a:lnTo>
                  <a:pt x="21503" y="380135"/>
                </a:lnTo>
                <a:lnTo>
                  <a:pt x="40997" y="417762"/>
                </a:lnTo>
                <a:lnTo>
                  <a:pt x="65869" y="451700"/>
                </a:lnTo>
                <a:lnTo>
                  <a:pt x="95557" y="481386"/>
                </a:lnTo>
                <a:lnTo>
                  <a:pt x="129498" y="506256"/>
                </a:lnTo>
                <a:lnTo>
                  <a:pt x="167128" y="525748"/>
                </a:lnTo>
                <a:lnTo>
                  <a:pt x="207883" y="539298"/>
                </a:lnTo>
                <a:lnTo>
                  <a:pt x="251202" y="546343"/>
                </a:lnTo>
                <a:lnTo>
                  <a:pt x="273646" y="547250"/>
                </a:lnTo>
                <a:lnTo>
                  <a:pt x="296087" y="546343"/>
                </a:lnTo>
                <a:lnTo>
                  <a:pt x="339401" y="539298"/>
                </a:lnTo>
                <a:lnTo>
                  <a:pt x="380153" y="525748"/>
                </a:lnTo>
                <a:lnTo>
                  <a:pt x="417781" y="506256"/>
                </a:lnTo>
                <a:lnTo>
                  <a:pt x="451721" y="481386"/>
                </a:lnTo>
                <a:lnTo>
                  <a:pt x="481409" y="451700"/>
                </a:lnTo>
                <a:lnTo>
                  <a:pt x="506282" y="417762"/>
                </a:lnTo>
                <a:lnTo>
                  <a:pt x="525776" y="380135"/>
                </a:lnTo>
                <a:lnTo>
                  <a:pt x="539328" y="339382"/>
                </a:lnTo>
                <a:lnTo>
                  <a:pt x="546374" y="296067"/>
                </a:lnTo>
                <a:lnTo>
                  <a:pt x="547281" y="273625"/>
                </a:lnTo>
                <a:lnTo>
                  <a:pt x="546374" y="251182"/>
                </a:lnTo>
                <a:lnTo>
                  <a:pt x="539328" y="207867"/>
                </a:lnTo>
                <a:lnTo>
                  <a:pt x="525776" y="167114"/>
                </a:lnTo>
                <a:lnTo>
                  <a:pt x="506282" y="129487"/>
                </a:lnTo>
                <a:lnTo>
                  <a:pt x="481409" y="95549"/>
                </a:lnTo>
                <a:lnTo>
                  <a:pt x="451721" y="65864"/>
                </a:lnTo>
                <a:lnTo>
                  <a:pt x="417781" y="40993"/>
                </a:lnTo>
                <a:lnTo>
                  <a:pt x="380153" y="21501"/>
                </a:lnTo>
                <a:lnTo>
                  <a:pt x="339401" y="7951"/>
                </a:lnTo>
                <a:lnTo>
                  <a:pt x="296087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29423" y="177481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74394" y="217731"/>
                </a:moveTo>
                <a:lnTo>
                  <a:pt x="85819" y="217731"/>
                </a:lnTo>
                <a:lnTo>
                  <a:pt x="88049" y="218872"/>
                </a:lnTo>
                <a:lnTo>
                  <a:pt x="91159" y="220495"/>
                </a:lnTo>
                <a:lnTo>
                  <a:pt x="94478" y="221794"/>
                </a:lnTo>
                <a:lnTo>
                  <a:pt x="99829" y="223532"/>
                </a:lnTo>
                <a:lnTo>
                  <a:pt x="100635" y="224631"/>
                </a:lnTo>
                <a:lnTo>
                  <a:pt x="105630" y="258536"/>
                </a:lnTo>
                <a:lnTo>
                  <a:pt x="107263" y="260054"/>
                </a:lnTo>
                <a:lnTo>
                  <a:pt x="152969" y="260096"/>
                </a:lnTo>
                <a:lnTo>
                  <a:pt x="154456" y="258924"/>
                </a:lnTo>
                <a:lnTo>
                  <a:pt x="155692" y="251223"/>
                </a:lnTo>
                <a:lnTo>
                  <a:pt x="157596" y="238670"/>
                </a:lnTo>
                <a:lnTo>
                  <a:pt x="159607" y="224108"/>
                </a:lnTo>
                <a:lnTo>
                  <a:pt x="160487" y="223302"/>
                </a:lnTo>
                <a:lnTo>
                  <a:pt x="165911" y="221438"/>
                </a:lnTo>
                <a:lnTo>
                  <a:pt x="169502" y="220035"/>
                </a:lnTo>
                <a:lnTo>
                  <a:pt x="174394" y="217731"/>
                </a:lnTo>
                <a:close/>
              </a:path>
              <a:path w="260350" h="260350">
                <a:moveTo>
                  <a:pt x="56532" y="22428"/>
                </a:moveTo>
                <a:lnTo>
                  <a:pt x="22250" y="55160"/>
                </a:lnTo>
                <a:lnTo>
                  <a:pt x="22470" y="58678"/>
                </a:lnTo>
                <a:lnTo>
                  <a:pt x="30564" y="68846"/>
                </a:lnTo>
                <a:lnTo>
                  <a:pt x="35674" y="75526"/>
                </a:lnTo>
                <a:lnTo>
                  <a:pt x="42187" y="83714"/>
                </a:lnTo>
                <a:lnTo>
                  <a:pt x="42595" y="85013"/>
                </a:lnTo>
                <a:lnTo>
                  <a:pt x="39799" y="90363"/>
                </a:lnTo>
                <a:lnTo>
                  <a:pt x="38490" y="93902"/>
                </a:lnTo>
                <a:lnTo>
                  <a:pt x="36606" y="99201"/>
                </a:lnTo>
                <a:lnTo>
                  <a:pt x="35684" y="100059"/>
                </a:lnTo>
                <a:lnTo>
                  <a:pt x="7915" y="104352"/>
                </a:lnTo>
                <a:lnTo>
                  <a:pt x="4492" y="104803"/>
                </a:lnTo>
                <a:lnTo>
                  <a:pt x="1800" y="105954"/>
                </a:lnTo>
                <a:lnTo>
                  <a:pt x="0" y="108928"/>
                </a:lnTo>
                <a:lnTo>
                  <a:pt x="0" y="150686"/>
                </a:lnTo>
                <a:lnTo>
                  <a:pt x="1895" y="153429"/>
                </a:lnTo>
                <a:lnTo>
                  <a:pt x="4575" y="154435"/>
                </a:lnTo>
                <a:lnTo>
                  <a:pt x="7965" y="154880"/>
                </a:lnTo>
                <a:lnTo>
                  <a:pt x="35087" y="158989"/>
                </a:lnTo>
                <a:lnTo>
                  <a:pt x="36145" y="159879"/>
                </a:lnTo>
                <a:lnTo>
                  <a:pt x="38386" y="165848"/>
                </a:lnTo>
                <a:lnTo>
                  <a:pt x="40281" y="169774"/>
                </a:lnTo>
                <a:lnTo>
                  <a:pt x="42148" y="174947"/>
                </a:lnTo>
                <a:lnTo>
                  <a:pt x="42072" y="176769"/>
                </a:lnTo>
                <a:lnTo>
                  <a:pt x="33713" y="187912"/>
                </a:lnTo>
                <a:lnTo>
                  <a:pt x="22931" y="201972"/>
                </a:lnTo>
                <a:lnTo>
                  <a:pt x="22627" y="203951"/>
                </a:lnTo>
                <a:lnTo>
                  <a:pt x="26090" y="207671"/>
                </a:lnTo>
                <a:lnTo>
                  <a:pt x="34821" y="216897"/>
                </a:lnTo>
                <a:lnTo>
                  <a:pt x="43726" y="226087"/>
                </a:lnTo>
                <a:lnTo>
                  <a:pt x="55192" y="237730"/>
                </a:lnTo>
                <a:lnTo>
                  <a:pt x="58699" y="237521"/>
                </a:lnTo>
                <a:lnTo>
                  <a:pt x="73889" y="226018"/>
                </a:lnTo>
                <a:lnTo>
                  <a:pt x="84269" y="218098"/>
                </a:lnTo>
                <a:lnTo>
                  <a:pt x="85819" y="217731"/>
                </a:lnTo>
                <a:lnTo>
                  <a:pt x="174394" y="217731"/>
                </a:lnTo>
                <a:lnTo>
                  <a:pt x="174727" y="217574"/>
                </a:lnTo>
                <a:lnTo>
                  <a:pt x="225294" y="217574"/>
                </a:lnTo>
                <a:lnTo>
                  <a:pt x="226225" y="216629"/>
                </a:lnTo>
                <a:lnTo>
                  <a:pt x="237867" y="204538"/>
                </a:lnTo>
                <a:lnTo>
                  <a:pt x="237542" y="201219"/>
                </a:lnTo>
                <a:lnTo>
                  <a:pt x="234679" y="197616"/>
                </a:lnTo>
                <a:lnTo>
                  <a:pt x="221178" y="180467"/>
                </a:lnTo>
                <a:lnTo>
                  <a:pt x="117129" y="180467"/>
                </a:lnTo>
                <a:lnTo>
                  <a:pt x="104343" y="175211"/>
                </a:lnTo>
                <a:lnTo>
                  <a:pt x="93436" y="166891"/>
                </a:lnTo>
                <a:lnTo>
                  <a:pt x="85016" y="156111"/>
                </a:lnTo>
                <a:lnTo>
                  <a:pt x="79691" y="143475"/>
                </a:lnTo>
                <a:lnTo>
                  <a:pt x="78070" y="129587"/>
                </a:lnTo>
                <a:lnTo>
                  <a:pt x="78103" y="127205"/>
                </a:lnTo>
                <a:lnTo>
                  <a:pt x="95198" y="92231"/>
                </a:lnTo>
                <a:lnTo>
                  <a:pt x="135690" y="78230"/>
                </a:lnTo>
                <a:lnTo>
                  <a:pt x="221845" y="78230"/>
                </a:lnTo>
                <a:lnTo>
                  <a:pt x="226751" y="71839"/>
                </a:lnTo>
                <a:lnTo>
                  <a:pt x="236914" y="58448"/>
                </a:lnTo>
                <a:lnTo>
                  <a:pt x="237008" y="56281"/>
                </a:lnTo>
                <a:lnTo>
                  <a:pt x="233354" y="51234"/>
                </a:lnTo>
                <a:lnTo>
                  <a:pt x="232034" y="49474"/>
                </a:lnTo>
                <a:lnTo>
                  <a:pt x="225148" y="42480"/>
                </a:lnTo>
                <a:lnTo>
                  <a:pt x="85327" y="42480"/>
                </a:lnTo>
                <a:lnTo>
                  <a:pt x="83903" y="42155"/>
                </a:lnTo>
                <a:lnTo>
                  <a:pt x="75620" y="35496"/>
                </a:lnTo>
                <a:lnTo>
                  <a:pt x="68950" y="30376"/>
                </a:lnTo>
                <a:lnTo>
                  <a:pt x="59223" y="22700"/>
                </a:lnTo>
                <a:lnTo>
                  <a:pt x="56532" y="22428"/>
                </a:lnTo>
                <a:close/>
              </a:path>
              <a:path w="260350" h="260350">
                <a:moveTo>
                  <a:pt x="225294" y="217574"/>
                </a:moveTo>
                <a:lnTo>
                  <a:pt x="174727" y="217574"/>
                </a:lnTo>
                <a:lnTo>
                  <a:pt x="175900" y="217710"/>
                </a:lnTo>
                <a:lnTo>
                  <a:pt x="183617" y="223898"/>
                </a:lnTo>
                <a:lnTo>
                  <a:pt x="197302" y="234514"/>
                </a:lnTo>
                <a:lnTo>
                  <a:pt x="204528" y="235809"/>
                </a:lnTo>
                <a:lnTo>
                  <a:pt x="217312" y="225678"/>
                </a:lnTo>
                <a:lnTo>
                  <a:pt x="225294" y="217574"/>
                </a:lnTo>
                <a:close/>
              </a:path>
              <a:path w="260350" h="260350">
                <a:moveTo>
                  <a:pt x="221845" y="78230"/>
                </a:moveTo>
                <a:lnTo>
                  <a:pt x="135690" y="78230"/>
                </a:lnTo>
                <a:lnTo>
                  <a:pt x="148221" y="81378"/>
                </a:lnTo>
                <a:lnTo>
                  <a:pt x="159417" y="87669"/>
                </a:lnTo>
                <a:lnTo>
                  <a:pt x="168798" y="96824"/>
                </a:lnTo>
                <a:lnTo>
                  <a:pt x="175886" y="108565"/>
                </a:lnTo>
                <a:lnTo>
                  <a:pt x="180203" y="122616"/>
                </a:lnTo>
                <a:lnTo>
                  <a:pt x="181269" y="138699"/>
                </a:lnTo>
                <a:lnTo>
                  <a:pt x="177540" y="150610"/>
                </a:lnTo>
                <a:lnTo>
                  <a:pt x="134433" y="179687"/>
                </a:lnTo>
                <a:lnTo>
                  <a:pt x="117129" y="180467"/>
                </a:lnTo>
                <a:lnTo>
                  <a:pt x="221178" y="180467"/>
                </a:lnTo>
                <a:lnTo>
                  <a:pt x="217804" y="176204"/>
                </a:lnTo>
                <a:lnTo>
                  <a:pt x="217616" y="174947"/>
                </a:lnTo>
                <a:lnTo>
                  <a:pt x="220207" y="169600"/>
                </a:lnTo>
                <a:lnTo>
                  <a:pt x="221501" y="166570"/>
                </a:lnTo>
                <a:lnTo>
                  <a:pt x="223427" y="160874"/>
                </a:lnTo>
                <a:lnTo>
                  <a:pt x="224621" y="159817"/>
                </a:lnTo>
                <a:lnTo>
                  <a:pt x="258390" y="154686"/>
                </a:lnTo>
                <a:lnTo>
                  <a:pt x="259981" y="152906"/>
                </a:lnTo>
                <a:lnTo>
                  <a:pt x="259992" y="107839"/>
                </a:lnTo>
                <a:lnTo>
                  <a:pt x="258400" y="106028"/>
                </a:lnTo>
                <a:lnTo>
                  <a:pt x="225249" y="101075"/>
                </a:lnTo>
                <a:lnTo>
                  <a:pt x="223836" y="100122"/>
                </a:lnTo>
                <a:lnTo>
                  <a:pt x="221783" y="93819"/>
                </a:lnTo>
                <a:lnTo>
                  <a:pt x="220213" y="90070"/>
                </a:lnTo>
                <a:lnTo>
                  <a:pt x="217553" y="84625"/>
                </a:lnTo>
                <a:lnTo>
                  <a:pt x="217804" y="83494"/>
                </a:lnTo>
                <a:lnTo>
                  <a:pt x="221845" y="78230"/>
                </a:lnTo>
                <a:close/>
              </a:path>
              <a:path w="260350" h="260350">
                <a:moveTo>
                  <a:pt x="152351" y="0"/>
                </a:moveTo>
                <a:lnTo>
                  <a:pt x="107808" y="0"/>
                </a:lnTo>
                <a:lnTo>
                  <a:pt x="105839" y="1560"/>
                </a:lnTo>
                <a:lnTo>
                  <a:pt x="103965" y="11088"/>
                </a:lnTo>
                <a:lnTo>
                  <a:pt x="103023" y="16711"/>
                </a:lnTo>
                <a:lnTo>
                  <a:pt x="101536" y="26250"/>
                </a:lnTo>
                <a:lnTo>
                  <a:pt x="101305" y="30208"/>
                </a:lnTo>
                <a:lnTo>
                  <a:pt x="100342" y="35192"/>
                </a:lnTo>
                <a:lnTo>
                  <a:pt x="99138" y="36501"/>
                </a:lnTo>
                <a:lnTo>
                  <a:pt x="94593" y="38648"/>
                </a:lnTo>
                <a:lnTo>
                  <a:pt x="90887" y="39778"/>
                </a:lnTo>
                <a:lnTo>
                  <a:pt x="85327" y="42480"/>
                </a:lnTo>
                <a:lnTo>
                  <a:pt x="225148" y="42480"/>
                </a:lnTo>
                <a:lnTo>
                  <a:pt x="224919" y="42250"/>
                </a:lnTo>
                <a:lnTo>
                  <a:pt x="174287" y="42250"/>
                </a:lnTo>
                <a:lnTo>
                  <a:pt x="169052" y="39653"/>
                </a:lnTo>
                <a:lnTo>
                  <a:pt x="165743" y="38375"/>
                </a:lnTo>
                <a:lnTo>
                  <a:pt x="160529" y="36585"/>
                </a:lnTo>
                <a:lnTo>
                  <a:pt x="159555" y="35674"/>
                </a:lnTo>
                <a:lnTo>
                  <a:pt x="157058" y="18737"/>
                </a:lnTo>
                <a:lnTo>
                  <a:pt x="155105" y="6188"/>
                </a:lnTo>
                <a:lnTo>
                  <a:pt x="154414" y="1853"/>
                </a:lnTo>
                <a:lnTo>
                  <a:pt x="152351" y="0"/>
                </a:lnTo>
                <a:close/>
              </a:path>
              <a:path w="260350" h="260350">
                <a:moveTo>
                  <a:pt x="201847" y="22219"/>
                </a:moveTo>
                <a:lnTo>
                  <a:pt x="177512" y="40637"/>
                </a:lnTo>
                <a:lnTo>
                  <a:pt x="175774" y="41977"/>
                </a:lnTo>
                <a:lnTo>
                  <a:pt x="174287" y="42250"/>
                </a:lnTo>
                <a:lnTo>
                  <a:pt x="224919" y="42250"/>
                </a:lnTo>
                <a:lnTo>
                  <a:pt x="205166" y="22386"/>
                </a:lnTo>
                <a:lnTo>
                  <a:pt x="201847" y="22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63482" y="1725905"/>
            <a:ext cx="156210" cy="150495"/>
          </a:xfrm>
          <a:custGeom>
            <a:avLst/>
            <a:gdLst/>
            <a:ahLst/>
            <a:cxnLst/>
            <a:rect l="l" t="t" r="r" b="b"/>
            <a:pathLst>
              <a:path w="156209" h="150494">
                <a:moveTo>
                  <a:pt x="51820" y="0"/>
                </a:moveTo>
                <a:lnTo>
                  <a:pt x="42700" y="5486"/>
                </a:lnTo>
                <a:lnTo>
                  <a:pt x="36019" y="9057"/>
                </a:lnTo>
                <a:lnTo>
                  <a:pt x="25548" y="15182"/>
                </a:lnTo>
                <a:lnTo>
                  <a:pt x="25318" y="15664"/>
                </a:lnTo>
                <a:lnTo>
                  <a:pt x="29276" y="26407"/>
                </a:lnTo>
                <a:lnTo>
                  <a:pt x="31674" y="32711"/>
                </a:lnTo>
                <a:lnTo>
                  <a:pt x="35925" y="42155"/>
                </a:lnTo>
                <a:lnTo>
                  <a:pt x="36669" y="44951"/>
                </a:lnTo>
                <a:lnTo>
                  <a:pt x="33140" y="48532"/>
                </a:lnTo>
                <a:lnTo>
                  <a:pt x="32637" y="49558"/>
                </a:lnTo>
                <a:lnTo>
                  <a:pt x="31318" y="53747"/>
                </a:lnTo>
                <a:lnTo>
                  <a:pt x="29088" y="54710"/>
                </a:lnTo>
                <a:lnTo>
                  <a:pt x="18334" y="56029"/>
                </a:lnTo>
                <a:lnTo>
                  <a:pt x="10900" y="57464"/>
                </a:lnTo>
                <a:lnTo>
                  <a:pt x="973" y="59076"/>
                </a:lnTo>
                <a:lnTo>
                  <a:pt x="31" y="60406"/>
                </a:lnTo>
                <a:lnTo>
                  <a:pt x="182" y="69313"/>
                </a:lnTo>
                <a:lnTo>
                  <a:pt x="240" y="78761"/>
                </a:lnTo>
                <a:lnTo>
                  <a:pt x="0" y="89400"/>
                </a:lnTo>
                <a:lnTo>
                  <a:pt x="1047" y="90719"/>
                </a:lnTo>
                <a:lnTo>
                  <a:pt x="10209" y="92290"/>
                </a:lnTo>
                <a:lnTo>
                  <a:pt x="16816" y="93777"/>
                </a:lnTo>
                <a:lnTo>
                  <a:pt x="28156" y="94866"/>
                </a:lnTo>
                <a:lnTo>
                  <a:pt x="30857" y="96436"/>
                </a:lnTo>
                <a:lnTo>
                  <a:pt x="35862" y="104970"/>
                </a:lnTo>
                <a:lnTo>
                  <a:pt x="35873" y="108070"/>
                </a:lnTo>
                <a:lnTo>
                  <a:pt x="31119" y="118069"/>
                </a:lnTo>
                <a:lnTo>
                  <a:pt x="29067" y="124195"/>
                </a:lnTo>
                <a:lnTo>
                  <a:pt x="25622" y="133168"/>
                </a:lnTo>
                <a:lnTo>
                  <a:pt x="26062" y="135294"/>
                </a:lnTo>
                <a:lnTo>
                  <a:pt x="36061" y="140456"/>
                </a:lnTo>
                <a:lnTo>
                  <a:pt x="42626" y="144246"/>
                </a:lnTo>
                <a:lnTo>
                  <a:pt x="51998" y="150068"/>
                </a:lnTo>
                <a:lnTo>
                  <a:pt x="53809" y="149231"/>
                </a:lnTo>
                <a:lnTo>
                  <a:pt x="59610" y="142016"/>
                </a:lnTo>
                <a:lnTo>
                  <a:pt x="63788" y="137241"/>
                </a:lnTo>
                <a:lnTo>
                  <a:pt x="70186" y="128352"/>
                </a:lnTo>
                <a:lnTo>
                  <a:pt x="72845" y="125336"/>
                </a:lnTo>
                <a:lnTo>
                  <a:pt x="127276" y="125336"/>
                </a:lnTo>
                <a:lnTo>
                  <a:pt x="125545" y="119755"/>
                </a:lnTo>
                <a:lnTo>
                  <a:pt x="120593" y="109064"/>
                </a:lnTo>
                <a:lnTo>
                  <a:pt x="118991" y="104342"/>
                </a:lnTo>
                <a:lnTo>
                  <a:pt x="122445" y="100792"/>
                </a:lnTo>
                <a:lnTo>
                  <a:pt x="77934" y="100792"/>
                </a:lnTo>
                <a:lnTo>
                  <a:pt x="74759" y="100584"/>
                </a:lnTo>
                <a:lnTo>
                  <a:pt x="63182" y="95842"/>
                </a:lnTo>
                <a:lnTo>
                  <a:pt x="55284" y="85243"/>
                </a:lnTo>
                <a:lnTo>
                  <a:pt x="52691" y="69313"/>
                </a:lnTo>
                <a:lnTo>
                  <a:pt x="58372" y="59050"/>
                </a:lnTo>
                <a:lnTo>
                  <a:pt x="69700" y="52225"/>
                </a:lnTo>
                <a:lnTo>
                  <a:pt x="86470" y="50486"/>
                </a:lnTo>
                <a:lnTo>
                  <a:pt x="122727" y="50486"/>
                </a:lnTo>
                <a:lnTo>
                  <a:pt x="121598" y="46417"/>
                </a:lnTo>
                <a:lnTo>
                  <a:pt x="120907" y="45988"/>
                </a:lnTo>
                <a:lnTo>
                  <a:pt x="120540" y="44312"/>
                </a:lnTo>
                <a:lnTo>
                  <a:pt x="120142" y="43014"/>
                </a:lnTo>
                <a:lnTo>
                  <a:pt x="121744" y="38627"/>
                </a:lnTo>
                <a:lnTo>
                  <a:pt x="123409" y="35381"/>
                </a:lnTo>
                <a:lnTo>
                  <a:pt x="126446" y="27234"/>
                </a:lnTo>
                <a:lnTo>
                  <a:pt x="127351" y="24711"/>
                </a:lnTo>
                <a:lnTo>
                  <a:pt x="82866" y="24711"/>
                </a:lnTo>
                <a:lnTo>
                  <a:pt x="79499" y="23821"/>
                </a:lnTo>
                <a:lnTo>
                  <a:pt x="72898" y="23821"/>
                </a:lnTo>
                <a:lnTo>
                  <a:pt x="71118" y="22407"/>
                </a:lnTo>
                <a:lnTo>
                  <a:pt x="64825" y="14219"/>
                </a:lnTo>
                <a:lnTo>
                  <a:pt x="60019" y="8512"/>
                </a:lnTo>
                <a:lnTo>
                  <a:pt x="53589" y="544"/>
                </a:lnTo>
                <a:lnTo>
                  <a:pt x="51820" y="0"/>
                </a:lnTo>
                <a:close/>
              </a:path>
              <a:path w="156209" h="150494">
                <a:moveTo>
                  <a:pt x="127514" y="126027"/>
                </a:moveTo>
                <a:lnTo>
                  <a:pt x="83128" y="126027"/>
                </a:lnTo>
                <a:lnTo>
                  <a:pt x="84918" y="127315"/>
                </a:lnTo>
                <a:lnTo>
                  <a:pt x="91117" y="135503"/>
                </a:lnTo>
                <a:lnTo>
                  <a:pt x="95923" y="141084"/>
                </a:lnTo>
                <a:lnTo>
                  <a:pt x="102478" y="149534"/>
                </a:lnTo>
                <a:lnTo>
                  <a:pt x="104415" y="149838"/>
                </a:lnTo>
                <a:lnTo>
                  <a:pt x="113828" y="144131"/>
                </a:lnTo>
                <a:lnTo>
                  <a:pt x="120498" y="140320"/>
                </a:lnTo>
                <a:lnTo>
                  <a:pt x="129587" y="135346"/>
                </a:lnTo>
                <a:lnTo>
                  <a:pt x="130372" y="133786"/>
                </a:lnTo>
                <a:lnTo>
                  <a:pt x="127514" y="126027"/>
                </a:lnTo>
                <a:close/>
              </a:path>
              <a:path w="156209" h="150494">
                <a:moveTo>
                  <a:pt x="127276" y="125336"/>
                </a:moveTo>
                <a:lnTo>
                  <a:pt x="72845" y="125336"/>
                </a:lnTo>
                <a:lnTo>
                  <a:pt x="78688" y="127022"/>
                </a:lnTo>
                <a:lnTo>
                  <a:pt x="79494" y="126896"/>
                </a:lnTo>
                <a:lnTo>
                  <a:pt x="83128" y="126027"/>
                </a:lnTo>
                <a:lnTo>
                  <a:pt x="127514" y="126027"/>
                </a:lnTo>
                <a:lnTo>
                  <a:pt x="127276" y="125336"/>
                </a:lnTo>
                <a:close/>
              </a:path>
              <a:path w="156209" h="150494">
                <a:moveTo>
                  <a:pt x="122727" y="50486"/>
                </a:moveTo>
                <a:lnTo>
                  <a:pt x="86470" y="50486"/>
                </a:lnTo>
                <a:lnTo>
                  <a:pt x="95170" y="57203"/>
                </a:lnTo>
                <a:lnTo>
                  <a:pt x="100441" y="69313"/>
                </a:lnTo>
                <a:lnTo>
                  <a:pt x="100510" y="70866"/>
                </a:lnTo>
                <a:lnTo>
                  <a:pt x="100920" y="87288"/>
                </a:lnTo>
                <a:lnTo>
                  <a:pt x="91462" y="97089"/>
                </a:lnTo>
                <a:lnTo>
                  <a:pt x="77934" y="100792"/>
                </a:lnTo>
                <a:lnTo>
                  <a:pt x="122445" y="100792"/>
                </a:lnTo>
                <a:lnTo>
                  <a:pt x="123786" y="99431"/>
                </a:lnTo>
                <a:lnTo>
                  <a:pt x="123933" y="99117"/>
                </a:lnTo>
                <a:lnTo>
                  <a:pt x="124886" y="95913"/>
                </a:lnTo>
                <a:lnTo>
                  <a:pt x="127001" y="95086"/>
                </a:lnTo>
                <a:lnTo>
                  <a:pt x="131107" y="94679"/>
                </a:lnTo>
                <a:lnTo>
                  <a:pt x="143745" y="93173"/>
                </a:lnTo>
                <a:lnTo>
                  <a:pt x="156058" y="89913"/>
                </a:lnTo>
                <a:lnTo>
                  <a:pt x="156058" y="59998"/>
                </a:lnTo>
                <a:lnTo>
                  <a:pt x="149293" y="58532"/>
                </a:lnTo>
                <a:lnTo>
                  <a:pt x="142592" y="56469"/>
                </a:lnTo>
                <a:lnTo>
                  <a:pt x="129325" y="55087"/>
                </a:lnTo>
                <a:lnTo>
                  <a:pt x="123765" y="54228"/>
                </a:lnTo>
                <a:lnTo>
                  <a:pt x="122727" y="50486"/>
                </a:lnTo>
                <a:close/>
              </a:path>
              <a:path w="156209" h="150494">
                <a:moveTo>
                  <a:pt x="104122" y="94"/>
                </a:moveTo>
                <a:lnTo>
                  <a:pt x="102834" y="356"/>
                </a:lnTo>
                <a:lnTo>
                  <a:pt x="97483" y="6827"/>
                </a:lnTo>
                <a:lnTo>
                  <a:pt x="93065" y="11538"/>
                </a:lnTo>
                <a:lnTo>
                  <a:pt x="86112" y="21234"/>
                </a:lnTo>
                <a:lnTo>
                  <a:pt x="82866" y="24711"/>
                </a:lnTo>
                <a:lnTo>
                  <a:pt x="127351" y="24711"/>
                </a:lnTo>
                <a:lnTo>
                  <a:pt x="128175" y="22407"/>
                </a:lnTo>
                <a:lnTo>
                  <a:pt x="129838" y="16502"/>
                </a:lnTo>
                <a:lnTo>
                  <a:pt x="128980" y="14376"/>
                </a:lnTo>
                <a:lnTo>
                  <a:pt x="127938" y="13753"/>
                </a:lnTo>
                <a:lnTo>
                  <a:pt x="116951" y="7390"/>
                </a:lnTo>
                <a:lnTo>
                  <a:pt x="104122" y="94"/>
                </a:lnTo>
                <a:close/>
              </a:path>
              <a:path w="156209" h="150494">
                <a:moveTo>
                  <a:pt x="76489" y="23025"/>
                </a:moveTo>
                <a:lnTo>
                  <a:pt x="75851" y="23140"/>
                </a:lnTo>
                <a:lnTo>
                  <a:pt x="72898" y="23821"/>
                </a:lnTo>
                <a:lnTo>
                  <a:pt x="79499" y="23821"/>
                </a:lnTo>
                <a:lnTo>
                  <a:pt x="76489" y="2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36729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77212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56" y="0"/>
                </a:moveTo>
                <a:lnTo>
                  <a:pt x="229267" y="3581"/>
                </a:lnTo>
                <a:lnTo>
                  <a:pt x="187159" y="13949"/>
                </a:lnTo>
                <a:lnTo>
                  <a:pt x="147895" y="30542"/>
                </a:lnTo>
                <a:lnTo>
                  <a:pt x="112038" y="52795"/>
                </a:lnTo>
                <a:lnTo>
                  <a:pt x="80152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3" y="451706"/>
                </a:lnTo>
                <a:lnTo>
                  <a:pt x="95563" y="481393"/>
                </a:lnTo>
                <a:lnTo>
                  <a:pt x="129505" y="506264"/>
                </a:lnTo>
                <a:lnTo>
                  <a:pt x="167136" y="525757"/>
                </a:lnTo>
                <a:lnTo>
                  <a:pt x="207893" y="539308"/>
                </a:lnTo>
                <a:lnTo>
                  <a:pt x="251212" y="546353"/>
                </a:lnTo>
                <a:lnTo>
                  <a:pt x="273656" y="547260"/>
                </a:lnTo>
                <a:lnTo>
                  <a:pt x="296097" y="546353"/>
                </a:lnTo>
                <a:lnTo>
                  <a:pt x="339410" y="539308"/>
                </a:lnTo>
                <a:lnTo>
                  <a:pt x="380162" y="525757"/>
                </a:lnTo>
                <a:lnTo>
                  <a:pt x="417789" y="506264"/>
                </a:lnTo>
                <a:lnTo>
                  <a:pt x="451727" y="481393"/>
                </a:lnTo>
                <a:lnTo>
                  <a:pt x="481414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4" y="95555"/>
                </a:lnTo>
                <a:lnTo>
                  <a:pt x="451727" y="65868"/>
                </a:lnTo>
                <a:lnTo>
                  <a:pt x="417789" y="40996"/>
                </a:lnTo>
                <a:lnTo>
                  <a:pt x="380162" y="21503"/>
                </a:lnTo>
                <a:lnTo>
                  <a:pt x="339410" y="7952"/>
                </a:lnTo>
                <a:lnTo>
                  <a:pt x="296097" y="907"/>
                </a:lnTo>
                <a:lnTo>
                  <a:pt x="27365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37534" y="1722600"/>
            <a:ext cx="227329" cy="328295"/>
          </a:xfrm>
          <a:custGeom>
            <a:avLst/>
            <a:gdLst/>
            <a:ahLst/>
            <a:cxnLst/>
            <a:rect l="l" t="t" r="r" b="b"/>
            <a:pathLst>
              <a:path w="227330" h="328294">
                <a:moveTo>
                  <a:pt x="118479" y="0"/>
                </a:moveTo>
                <a:lnTo>
                  <a:pt x="67622" y="10277"/>
                </a:lnTo>
                <a:lnTo>
                  <a:pt x="31224" y="35822"/>
                </a:lnTo>
                <a:lnTo>
                  <a:pt x="8811" y="68589"/>
                </a:lnTo>
                <a:lnTo>
                  <a:pt x="0" y="100482"/>
                </a:lnTo>
                <a:lnTo>
                  <a:pt x="892" y="118998"/>
                </a:lnTo>
                <a:lnTo>
                  <a:pt x="12575" y="160079"/>
                </a:lnTo>
                <a:lnTo>
                  <a:pt x="41511" y="198207"/>
                </a:lnTo>
                <a:lnTo>
                  <a:pt x="49350" y="208707"/>
                </a:lnTo>
                <a:lnTo>
                  <a:pt x="54429" y="219101"/>
                </a:lnTo>
                <a:lnTo>
                  <a:pt x="56523" y="230633"/>
                </a:lnTo>
                <a:lnTo>
                  <a:pt x="56567" y="245961"/>
                </a:lnTo>
                <a:lnTo>
                  <a:pt x="58221" y="248401"/>
                </a:lnTo>
                <a:lnTo>
                  <a:pt x="60556" y="249794"/>
                </a:lnTo>
                <a:lnTo>
                  <a:pt x="60556" y="290683"/>
                </a:lnTo>
                <a:lnTo>
                  <a:pt x="63267" y="304697"/>
                </a:lnTo>
                <a:lnTo>
                  <a:pt x="70689" y="316326"/>
                </a:lnTo>
                <a:lnTo>
                  <a:pt x="81758" y="324507"/>
                </a:lnTo>
                <a:lnTo>
                  <a:pt x="95410" y="328174"/>
                </a:lnTo>
                <a:lnTo>
                  <a:pt x="128491" y="328273"/>
                </a:lnTo>
                <a:lnTo>
                  <a:pt x="142509" y="325563"/>
                </a:lnTo>
                <a:lnTo>
                  <a:pt x="154141" y="318143"/>
                </a:lnTo>
                <a:lnTo>
                  <a:pt x="161082" y="308755"/>
                </a:lnTo>
                <a:lnTo>
                  <a:pt x="86262" y="308755"/>
                </a:lnTo>
                <a:lnTo>
                  <a:pt x="84583" y="307076"/>
                </a:lnTo>
                <a:lnTo>
                  <a:pt x="84482" y="302557"/>
                </a:lnTo>
                <a:lnTo>
                  <a:pt x="86262" y="300777"/>
                </a:lnTo>
                <a:lnTo>
                  <a:pt x="164017" y="300777"/>
                </a:lnTo>
                <a:lnTo>
                  <a:pt x="165993" y="293428"/>
                </a:lnTo>
                <a:lnTo>
                  <a:pt x="166006" y="287646"/>
                </a:lnTo>
                <a:lnTo>
                  <a:pt x="78283" y="287646"/>
                </a:lnTo>
                <a:lnTo>
                  <a:pt x="76503" y="285866"/>
                </a:lnTo>
                <a:lnTo>
                  <a:pt x="76503" y="281458"/>
                </a:lnTo>
                <a:lnTo>
                  <a:pt x="78283" y="279667"/>
                </a:lnTo>
                <a:lnTo>
                  <a:pt x="166024" y="279667"/>
                </a:lnTo>
                <a:lnTo>
                  <a:pt x="166054" y="266537"/>
                </a:lnTo>
                <a:lnTo>
                  <a:pt x="78283" y="266537"/>
                </a:lnTo>
                <a:lnTo>
                  <a:pt x="76503" y="264757"/>
                </a:lnTo>
                <a:lnTo>
                  <a:pt x="76503" y="260348"/>
                </a:lnTo>
                <a:lnTo>
                  <a:pt x="78283" y="258558"/>
                </a:lnTo>
                <a:lnTo>
                  <a:pt x="166072" y="258558"/>
                </a:lnTo>
                <a:lnTo>
                  <a:pt x="166092" y="249794"/>
                </a:lnTo>
                <a:lnTo>
                  <a:pt x="168427" y="248401"/>
                </a:lnTo>
                <a:lnTo>
                  <a:pt x="170081" y="245961"/>
                </a:lnTo>
                <a:lnTo>
                  <a:pt x="170081" y="235051"/>
                </a:lnTo>
                <a:lnTo>
                  <a:pt x="72535" y="235051"/>
                </a:lnTo>
                <a:lnTo>
                  <a:pt x="72535" y="232716"/>
                </a:lnTo>
                <a:lnTo>
                  <a:pt x="59683" y="195310"/>
                </a:lnTo>
                <a:lnTo>
                  <a:pt x="43515" y="176195"/>
                </a:lnTo>
                <a:lnTo>
                  <a:pt x="35849" y="166791"/>
                </a:lnTo>
                <a:lnTo>
                  <a:pt x="29121" y="157001"/>
                </a:lnTo>
                <a:lnTo>
                  <a:pt x="23540" y="146344"/>
                </a:lnTo>
                <a:lnTo>
                  <a:pt x="19316" y="134333"/>
                </a:lnTo>
                <a:lnTo>
                  <a:pt x="16661" y="120487"/>
                </a:lnTo>
                <a:lnTo>
                  <a:pt x="17212" y="107718"/>
                </a:lnTo>
                <a:lnTo>
                  <a:pt x="28240" y="69452"/>
                </a:lnTo>
                <a:lnTo>
                  <a:pt x="53230" y="37069"/>
                </a:lnTo>
                <a:lnTo>
                  <a:pt x="92057" y="18061"/>
                </a:lnTo>
                <a:lnTo>
                  <a:pt x="108052" y="15991"/>
                </a:lnTo>
                <a:lnTo>
                  <a:pt x="172162" y="15991"/>
                </a:lnTo>
                <a:lnTo>
                  <a:pt x="161584" y="10265"/>
                </a:lnTo>
                <a:lnTo>
                  <a:pt x="148823" y="5266"/>
                </a:lnTo>
                <a:lnTo>
                  <a:pt x="134461" y="1718"/>
                </a:lnTo>
                <a:lnTo>
                  <a:pt x="118479" y="0"/>
                </a:lnTo>
                <a:close/>
              </a:path>
              <a:path w="227330" h="328294">
                <a:moveTo>
                  <a:pt x="164017" y="300777"/>
                </a:moveTo>
                <a:lnTo>
                  <a:pt x="140386" y="300777"/>
                </a:lnTo>
                <a:lnTo>
                  <a:pt x="142166" y="302557"/>
                </a:lnTo>
                <a:lnTo>
                  <a:pt x="142065" y="307076"/>
                </a:lnTo>
                <a:lnTo>
                  <a:pt x="140386" y="308755"/>
                </a:lnTo>
                <a:lnTo>
                  <a:pt x="161082" y="308755"/>
                </a:lnTo>
                <a:lnTo>
                  <a:pt x="162323" y="307076"/>
                </a:lnTo>
                <a:lnTo>
                  <a:pt x="164017" y="300777"/>
                </a:lnTo>
                <a:close/>
              </a:path>
              <a:path w="227330" h="328294">
                <a:moveTo>
                  <a:pt x="166024" y="279667"/>
                </a:moveTo>
                <a:lnTo>
                  <a:pt x="148365" y="279667"/>
                </a:lnTo>
                <a:lnTo>
                  <a:pt x="150145" y="281458"/>
                </a:lnTo>
                <a:lnTo>
                  <a:pt x="150145" y="285866"/>
                </a:lnTo>
                <a:lnTo>
                  <a:pt x="148365" y="287646"/>
                </a:lnTo>
                <a:lnTo>
                  <a:pt x="166006" y="287646"/>
                </a:lnTo>
                <a:lnTo>
                  <a:pt x="166024" y="279667"/>
                </a:lnTo>
                <a:close/>
              </a:path>
              <a:path w="227330" h="328294">
                <a:moveTo>
                  <a:pt x="166072" y="258558"/>
                </a:moveTo>
                <a:lnTo>
                  <a:pt x="148365" y="258558"/>
                </a:lnTo>
                <a:lnTo>
                  <a:pt x="150145" y="260348"/>
                </a:lnTo>
                <a:lnTo>
                  <a:pt x="150145" y="264757"/>
                </a:lnTo>
                <a:lnTo>
                  <a:pt x="148365" y="266537"/>
                </a:lnTo>
                <a:lnTo>
                  <a:pt x="166054" y="266537"/>
                </a:lnTo>
                <a:lnTo>
                  <a:pt x="166072" y="258558"/>
                </a:lnTo>
                <a:close/>
              </a:path>
              <a:path w="227330" h="328294">
                <a:moveTo>
                  <a:pt x="172162" y="15991"/>
                </a:moveTo>
                <a:lnTo>
                  <a:pt x="108052" y="15991"/>
                </a:lnTo>
                <a:lnTo>
                  <a:pt x="126717" y="17384"/>
                </a:lnTo>
                <a:lnTo>
                  <a:pt x="143443" y="21364"/>
                </a:lnTo>
                <a:lnTo>
                  <a:pt x="182241" y="44826"/>
                </a:lnTo>
                <a:lnTo>
                  <a:pt x="204475" y="77139"/>
                </a:lnTo>
                <a:lnTo>
                  <a:pt x="210419" y="98249"/>
                </a:lnTo>
                <a:lnTo>
                  <a:pt x="209640" y="116868"/>
                </a:lnTo>
                <a:lnTo>
                  <a:pt x="198066" y="156004"/>
                </a:lnTo>
                <a:lnTo>
                  <a:pt x="179432" y="180414"/>
                </a:lnTo>
                <a:lnTo>
                  <a:pt x="171348" y="189688"/>
                </a:lnTo>
                <a:lnTo>
                  <a:pt x="163975" y="199674"/>
                </a:lnTo>
                <a:lnTo>
                  <a:pt x="158148" y="210947"/>
                </a:lnTo>
                <a:lnTo>
                  <a:pt x="154698" y="224086"/>
                </a:lnTo>
                <a:lnTo>
                  <a:pt x="154113" y="235051"/>
                </a:lnTo>
                <a:lnTo>
                  <a:pt x="170081" y="235051"/>
                </a:lnTo>
                <a:lnTo>
                  <a:pt x="170081" y="232716"/>
                </a:lnTo>
                <a:lnTo>
                  <a:pt x="172019" y="219546"/>
                </a:lnTo>
                <a:lnTo>
                  <a:pt x="177279" y="208452"/>
                </a:lnTo>
                <a:lnTo>
                  <a:pt x="185034" y="198201"/>
                </a:lnTo>
                <a:lnTo>
                  <a:pt x="193137" y="189031"/>
                </a:lnTo>
                <a:lnTo>
                  <a:pt x="200816" y="179807"/>
                </a:lnTo>
                <a:lnTo>
                  <a:pt x="223305" y="136084"/>
                </a:lnTo>
                <a:lnTo>
                  <a:pt x="226822" y="105725"/>
                </a:lnTo>
                <a:lnTo>
                  <a:pt x="225869" y="93902"/>
                </a:lnTo>
                <a:lnTo>
                  <a:pt x="212567" y="57634"/>
                </a:lnTo>
                <a:lnTo>
                  <a:pt x="182682" y="23217"/>
                </a:lnTo>
                <a:lnTo>
                  <a:pt x="172885" y="16383"/>
                </a:lnTo>
                <a:lnTo>
                  <a:pt x="172162" y="15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99948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1" y="627188"/>
                </a:lnTo>
                <a:lnTo>
                  <a:pt x="365019" y="624113"/>
                </a:lnTo>
                <a:lnTo>
                  <a:pt x="389530" y="619086"/>
                </a:lnTo>
                <a:lnTo>
                  <a:pt x="413062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29" y="15957"/>
                </a:lnTo>
                <a:lnTo>
                  <a:pt x="389530" y="9144"/>
                </a:lnTo>
                <a:lnTo>
                  <a:pt x="365019" y="4118"/>
                </a:lnTo>
                <a:lnTo>
                  <a:pt x="339861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29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2" y="612264"/>
                </a:lnTo>
                <a:lnTo>
                  <a:pt x="458366" y="593117"/>
                </a:lnTo>
                <a:lnTo>
                  <a:pt x="499542" y="567532"/>
                </a:lnTo>
                <a:lnTo>
                  <a:pt x="536144" y="536123"/>
                </a:lnTo>
                <a:lnTo>
                  <a:pt x="567565" y="499506"/>
                </a:lnTo>
                <a:lnTo>
                  <a:pt x="593138" y="458345"/>
                </a:lnTo>
                <a:lnTo>
                  <a:pt x="612212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7" y="238718"/>
                </a:lnTo>
                <a:lnTo>
                  <a:pt x="603528" y="191962"/>
                </a:lnTo>
                <a:lnTo>
                  <a:pt x="581123" y="148773"/>
                </a:lnTo>
                <a:lnTo>
                  <a:pt x="552545" y="109803"/>
                </a:lnTo>
                <a:lnTo>
                  <a:pt x="518445" y="75704"/>
                </a:lnTo>
                <a:lnTo>
                  <a:pt x="479474" y="47126"/>
                </a:lnTo>
                <a:lnTo>
                  <a:pt x="436285" y="24723"/>
                </a:lnTo>
                <a:lnTo>
                  <a:pt x="413313" y="16039"/>
                </a:lnTo>
                <a:lnTo>
                  <a:pt x="413029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40431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60" y="3581"/>
                </a:lnTo>
                <a:lnTo>
                  <a:pt x="187154" y="13949"/>
                </a:lnTo>
                <a:lnTo>
                  <a:pt x="147891" y="30542"/>
                </a:lnTo>
                <a:lnTo>
                  <a:pt x="112036" y="52795"/>
                </a:lnTo>
                <a:lnTo>
                  <a:pt x="80150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2" y="451706"/>
                </a:lnTo>
                <a:lnTo>
                  <a:pt x="95561" y="481393"/>
                </a:lnTo>
                <a:lnTo>
                  <a:pt x="129502" y="506264"/>
                </a:lnTo>
                <a:lnTo>
                  <a:pt x="167132" y="525757"/>
                </a:lnTo>
                <a:lnTo>
                  <a:pt x="207887" y="539308"/>
                </a:lnTo>
                <a:lnTo>
                  <a:pt x="251203" y="546353"/>
                </a:lnTo>
                <a:lnTo>
                  <a:pt x="273646" y="547260"/>
                </a:lnTo>
                <a:lnTo>
                  <a:pt x="296088" y="546353"/>
                </a:lnTo>
                <a:lnTo>
                  <a:pt x="339404" y="539308"/>
                </a:lnTo>
                <a:lnTo>
                  <a:pt x="380158" y="525757"/>
                </a:lnTo>
                <a:lnTo>
                  <a:pt x="417786" y="506264"/>
                </a:lnTo>
                <a:lnTo>
                  <a:pt x="451725" y="481393"/>
                </a:lnTo>
                <a:lnTo>
                  <a:pt x="481413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66586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22375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78196" y="192447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683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33985" y="190627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882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9794" y="18789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9179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45594" y="1851681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477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35176" y="1774492"/>
            <a:ext cx="314325" cy="128905"/>
          </a:xfrm>
          <a:custGeom>
            <a:avLst/>
            <a:gdLst/>
            <a:ahLst/>
            <a:cxnLst/>
            <a:rect l="l" t="t" r="r" b="b"/>
            <a:pathLst>
              <a:path w="314325" h="128905">
                <a:moveTo>
                  <a:pt x="4806" y="109891"/>
                </a:moveTo>
                <a:lnTo>
                  <a:pt x="879" y="113085"/>
                </a:lnTo>
                <a:lnTo>
                  <a:pt x="0" y="121860"/>
                </a:lnTo>
                <a:lnTo>
                  <a:pt x="3193" y="125765"/>
                </a:lnTo>
                <a:lnTo>
                  <a:pt x="11137" y="126562"/>
                </a:lnTo>
                <a:lnTo>
                  <a:pt x="24053" y="127567"/>
                </a:lnTo>
                <a:lnTo>
                  <a:pt x="36700" y="128158"/>
                </a:lnTo>
                <a:lnTo>
                  <a:pt x="49077" y="128352"/>
                </a:lnTo>
                <a:lnTo>
                  <a:pt x="68973" y="127841"/>
                </a:lnTo>
                <a:lnTo>
                  <a:pt x="124262" y="120745"/>
                </a:lnTo>
                <a:lnTo>
                  <a:pt x="156553" y="112361"/>
                </a:lnTo>
                <a:lnTo>
                  <a:pt x="53183" y="112361"/>
                </a:lnTo>
                <a:lnTo>
                  <a:pt x="31614" y="111986"/>
                </a:lnTo>
                <a:lnTo>
                  <a:pt x="9182" y="110331"/>
                </a:lnTo>
                <a:lnTo>
                  <a:pt x="4806" y="109891"/>
                </a:lnTo>
                <a:close/>
              </a:path>
              <a:path w="314325" h="128905">
                <a:moveTo>
                  <a:pt x="307215" y="0"/>
                </a:moveTo>
                <a:lnTo>
                  <a:pt x="302168" y="209"/>
                </a:lnTo>
                <a:lnTo>
                  <a:pt x="299174" y="3444"/>
                </a:lnTo>
                <a:lnTo>
                  <a:pt x="292347" y="10632"/>
                </a:lnTo>
                <a:lnTo>
                  <a:pt x="257190" y="41965"/>
                </a:lnTo>
                <a:lnTo>
                  <a:pt x="222454" y="65643"/>
                </a:lnTo>
                <a:lnTo>
                  <a:pt x="180407" y="86761"/>
                </a:lnTo>
                <a:lnTo>
                  <a:pt x="130928" y="102876"/>
                </a:lnTo>
                <a:lnTo>
                  <a:pt x="73894" y="111547"/>
                </a:lnTo>
                <a:lnTo>
                  <a:pt x="53183" y="112361"/>
                </a:lnTo>
                <a:lnTo>
                  <a:pt x="156553" y="112361"/>
                </a:lnTo>
                <a:lnTo>
                  <a:pt x="201930" y="94659"/>
                </a:lnTo>
                <a:lnTo>
                  <a:pt x="239988" y="73589"/>
                </a:lnTo>
                <a:lnTo>
                  <a:pt x="271745" y="50808"/>
                </a:lnTo>
                <a:lnTo>
                  <a:pt x="304439" y="21103"/>
                </a:lnTo>
                <a:lnTo>
                  <a:pt x="313906" y="11025"/>
                </a:lnTo>
                <a:lnTo>
                  <a:pt x="313697" y="5978"/>
                </a:lnTo>
                <a:lnTo>
                  <a:pt x="307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09005" y="1747373"/>
            <a:ext cx="59690" cy="62865"/>
          </a:xfrm>
          <a:custGeom>
            <a:avLst/>
            <a:gdLst/>
            <a:ahLst/>
            <a:cxnLst/>
            <a:rect l="l" t="t" r="r" b="b"/>
            <a:pathLst>
              <a:path w="59690" h="62864">
                <a:moveTo>
                  <a:pt x="59621" y="0"/>
                </a:moveTo>
                <a:lnTo>
                  <a:pt x="0" y="22355"/>
                </a:lnTo>
                <a:lnTo>
                  <a:pt x="49181" y="62804"/>
                </a:lnTo>
                <a:lnTo>
                  <a:pt x="59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317324" y="1727337"/>
            <a:ext cx="114492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ST</a:t>
            </a:r>
            <a:r>
              <a:rPr sz="1200" b="1" spc="10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1200" b="1" spc="10" dirty="0">
                <a:solidFill>
                  <a:srgbClr val="565655"/>
                </a:solidFill>
                <a:latin typeface="Swis721 Cn BT"/>
                <a:cs typeface="Swis721 Cn BT"/>
              </a:rPr>
              <a:t>A</a:t>
            </a: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1200" b="1" spc="30" dirty="0">
                <a:solidFill>
                  <a:srgbClr val="565655"/>
                </a:solidFill>
                <a:latin typeface="Swis721 Cn BT"/>
                <a:cs typeface="Swis721 Cn BT"/>
              </a:rPr>
              <a:t>É</a:t>
            </a:r>
            <a:r>
              <a:rPr sz="1200" b="1" spc="45" dirty="0">
                <a:solidFill>
                  <a:srgbClr val="565655"/>
                </a:solidFill>
                <a:latin typeface="Swis721 Cn BT"/>
                <a:cs typeface="Swis721 Cn BT"/>
              </a:rPr>
              <a:t>G</a:t>
            </a:r>
            <a:r>
              <a:rPr sz="1200" b="1" spc="3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1200" b="1" spc="1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endParaRPr sz="1200" dirty="0">
              <a:latin typeface="Swis721 Cn BT"/>
              <a:cs typeface="Swis721 Cn B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31725" y="307342"/>
            <a:ext cx="2809984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 dirty="0">
              <a:latin typeface="Swis721 BlkCn BT"/>
              <a:cs typeface="Swis721 BlkCn B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23898" y="4425093"/>
            <a:ext cx="266700" cy="339090"/>
          </a:xfrm>
          <a:custGeom>
            <a:avLst/>
            <a:gdLst/>
            <a:ahLst/>
            <a:cxnLst/>
            <a:rect l="l" t="t" r="r" b="b"/>
            <a:pathLst>
              <a:path w="266700" h="339089">
                <a:moveTo>
                  <a:pt x="254442" y="257132"/>
                </a:moveTo>
                <a:lnTo>
                  <a:pt x="230800" y="293458"/>
                </a:lnTo>
                <a:lnTo>
                  <a:pt x="188381" y="318427"/>
                </a:lnTo>
                <a:lnTo>
                  <a:pt x="173720" y="317917"/>
                </a:lnTo>
                <a:lnTo>
                  <a:pt x="136057" y="307480"/>
                </a:lnTo>
                <a:lnTo>
                  <a:pt x="100205" y="273001"/>
                </a:lnTo>
                <a:lnTo>
                  <a:pt x="83732" y="231926"/>
                </a:lnTo>
                <a:lnTo>
                  <a:pt x="80171" y="215367"/>
                </a:lnTo>
                <a:lnTo>
                  <a:pt x="223553" y="201113"/>
                </a:lnTo>
                <a:lnTo>
                  <a:pt x="223553" y="182266"/>
                </a:lnTo>
                <a:lnTo>
                  <a:pt x="76437" y="182266"/>
                </a:lnTo>
                <a:lnTo>
                  <a:pt x="76074" y="170330"/>
                </a:lnTo>
                <a:lnTo>
                  <a:pt x="76123" y="157458"/>
                </a:lnTo>
                <a:lnTo>
                  <a:pt x="223553" y="147188"/>
                </a:lnTo>
                <a:lnTo>
                  <a:pt x="223553" y="128341"/>
                </a:lnTo>
                <a:lnTo>
                  <a:pt x="79055" y="128341"/>
                </a:lnTo>
                <a:lnTo>
                  <a:pt x="82037" y="111535"/>
                </a:lnTo>
                <a:lnTo>
                  <a:pt x="97368" y="68088"/>
                </a:lnTo>
                <a:lnTo>
                  <a:pt x="121851" y="36786"/>
                </a:lnTo>
                <a:lnTo>
                  <a:pt x="167790" y="17698"/>
                </a:lnTo>
                <a:lnTo>
                  <a:pt x="185470" y="18534"/>
                </a:lnTo>
                <a:lnTo>
                  <a:pt x="222880" y="32629"/>
                </a:lnTo>
                <a:lnTo>
                  <a:pt x="248582" y="78535"/>
                </a:lnTo>
                <a:lnTo>
                  <a:pt x="263342" y="77557"/>
                </a:lnTo>
                <a:lnTo>
                  <a:pt x="261850" y="65319"/>
                </a:lnTo>
                <a:lnTo>
                  <a:pt x="260337" y="52234"/>
                </a:lnTo>
                <a:lnTo>
                  <a:pt x="258781" y="38922"/>
                </a:lnTo>
                <a:lnTo>
                  <a:pt x="226734" y="4216"/>
                </a:lnTo>
                <a:lnTo>
                  <a:pt x="197187" y="0"/>
                </a:lnTo>
                <a:lnTo>
                  <a:pt x="180819" y="436"/>
                </a:lnTo>
                <a:lnTo>
                  <a:pt x="136489" y="7824"/>
                </a:lnTo>
                <a:lnTo>
                  <a:pt x="99427" y="23969"/>
                </a:lnTo>
                <a:lnTo>
                  <a:pt x="69769" y="48406"/>
                </a:lnTo>
                <a:lnTo>
                  <a:pt x="47654" y="80669"/>
                </a:lnTo>
                <a:lnTo>
                  <a:pt x="33219" y="120294"/>
                </a:lnTo>
                <a:lnTo>
                  <a:pt x="0" y="128341"/>
                </a:lnTo>
                <a:lnTo>
                  <a:pt x="0" y="147188"/>
                </a:lnTo>
                <a:lnTo>
                  <a:pt x="28794" y="147188"/>
                </a:lnTo>
                <a:lnTo>
                  <a:pt x="27734" y="160343"/>
                </a:lnTo>
                <a:lnTo>
                  <a:pt x="27118" y="173475"/>
                </a:lnTo>
                <a:lnTo>
                  <a:pt x="0" y="182266"/>
                </a:lnTo>
                <a:lnTo>
                  <a:pt x="0" y="201113"/>
                </a:lnTo>
                <a:lnTo>
                  <a:pt x="28794" y="201113"/>
                </a:lnTo>
                <a:lnTo>
                  <a:pt x="31057" y="215981"/>
                </a:lnTo>
                <a:lnTo>
                  <a:pt x="34242" y="230303"/>
                </a:lnTo>
                <a:lnTo>
                  <a:pt x="49351" y="269365"/>
                </a:lnTo>
                <a:lnTo>
                  <a:pt x="72844" y="301275"/>
                </a:lnTo>
                <a:lnTo>
                  <a:pt x="104788" y="324363"/>
                </a:lnTo>
                <a:lnTo>
                  <a:pt x="145249" y="336958"/>
                </a:lnTo>
                <a:lnTo>
                  <a:pt x="160639" y="338536"/>
                </a:lnTo>
                <a:lnTo>
                  <a:pt x="177549" y="338145"/>
                </a:lnTo>
                <a:lnTo>
                  <a:pt x="220710" y="332746"/>
                </a:lnTo>
                <a:lnTo>
                  <a:pt x="252015" y="307398"/>
                </a:lnTo>
                <a:lnTo>
                  <a:pt x="266086" y="269364"/>
                </a:lnTo>
                <a:lnTo>
                  <a:pt x="254442" y="257132"/>
                </a:lnTo>
                <a:close/>
              </a:path>
            </a:pathLst>
          </a:custGeom>
          <a:ln w="20941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96160" y="3921251"/>
            <a:ext cx="372669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00"/>
              </a:lnSpc>
            </a:pP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2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3300" b="1" spc="-3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3300" b="1" spc="-5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spc="-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6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endParaRPr sz="3300" dirty="0">
              <a:latin typeface="Swis721 Cn BT"/>
              <a:cs typeface="Swis721 Cn BT"/>
            </a:endParaRPr>
          </a:p>
          <a:p>
            <a:pPr marL="12700">
              <a:lnSpc>
                <a:spcPts val="4460"/>
              </a:lnSpc>
            </a:pPr>
            <a:r>
              <a:rPr sz="4100" b="1" spc="-210" dirty="0" smtClean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lang="fr-LU" sz="4100" b="1" spc="45" dirty="0" smtClean="0">
                <a:solidFill>
                  <a:srgbClr val="B80A29"/>
                </a:solidFill>
                <a:latin typeface="Swis721 Cn BT"/>
                <a:cs typeface="Swis721 Cn BT"/>
              </a:rPr>
              <a:t>71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r>
              <a:rPr sz="4100" b="1" spc="-15" dirty="0" smtClean="0">
                <a:solidFill>
                  <a:srgbClr val="B80A29"/>
                </a:solidFill>
                <a:latin typeface="Swis721 Cn BT"/>
                <a:cs typeface="Swis721 Cn BT"/>
              </a:rPr>
              <a:t>MI</a:t>
            </a:r>
            <a:r>
              <a:rPr sz="4100" b="1" spc="-75" dirty="0" smtClean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endParaRPr sz="4100" dirty="0">
              <a:latin typeface="Minion Pro"/>
              <a:cs typeface="Minion Pro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266477" y="1738715"/>
            <a:ext cx="4477153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360"/>
              </a:lnSpc>
            </a:pPr>
            <a:r>
              <a:rPr spc="-5" dirty="0"/>
              <a:t>G</a:t>
            </a:r>
            <a:r>
              <a:rPr spc="-15" dirty="0"/>
              <a:t>AR</a:t>
            </a:r>
            <a:r>
              <a:rPr spc="-5" dirty="0"/>
              <a:t>E </a:t>
            </a:r>
            <a:r>
              <a:rPr spc="-95" dirty="0"/>
              <a:t>D</a:t>
            </a:r>
            <a:r>
              <a:rPr spc="-5" dirty="0"/>
              <a:t>E </a:t>
            </a:r>
            <a:r>
              <a:rPr spc="-95" dirty="0"/>
              <a:t>L</a:t>
            </a:r>
            <a:r>
              <a:rPr spc="-40" dirty="0"/>
              <a:t>U</a:t>
            </a:r>
            <a:r>
              <a:rPr spc="-15" dirty="0"/>
              <a:t>X</a:t>
            </a:r>
            <a:r>
              <a:rPr spc="-95" dirty="0"/>
              <a:t>E</a:t>
            </a:r>
            <a:r>
              <a:rPr spc="-105" dirty="0"/>
              <a:t>M</a:t>
            </a:r>
            <a:r>
              <a:rPr spc="-85" dirty="0"/>
              <a:t>B</a:t>
            </a:r>
            <a:r>
              <a:rPr spc="-105" dirty="0"/>
              <a:t>OU</a:t>
            </a:r>
            <a:r>
              <a:rPr spc="-85" dirty="0"/>
              <a:t>R</a:t>
            </a:r>
            <a:r>
              <a:rPr spc="-5" dirty="0"/>
              <a:t>G</a:t>
            </a:r>
          </a:p>
        </p:txBody>
      </p:sp>
      <p:sp>
        <p:nvSpPr>
          <p:cNvPr id="36" name="object 36"/>
          <p:cNvSpPr/>
          <p:nvPr/>
        </p:nvSpPr>
        <p:spPr>
          <a:xfrm>
            <a:off x="1308859" y="5506427"/>
            <a:ext cx="2524760" cy="3603625"/>
          </a:xfrm>
          <a:custGeom>
            <a:avLst/>
            <a:gdLst/>
            <a:ahLst/>
            <a:cxnLst/>
            <a:rect l="l" t="t" r="r" b="b"/>
            <a:pathLst>
              <a:path w="2524760" h="3603625">
                <a:moveTo>
                  <a:pt x="990021" y="3566090"/>
                </a:moveTo>
                <a:lnTo>
                  <a:pt x="830037" y="3566090"/>
                </a:lnTo>
                <a:lnTo>
                  <a:pt x="972200" y="3603628"/>
                </a:lnTo>
                <a:lnTo>
                  <a:pt x="990021" y="3566090"/>
                </a:lnTo>
                <a:close/>
              </a:path>
              <a:path w="2524760" h="3603625">
                <a:moveTo>
                  <a:pt x="1336914" y="3348128"/>
                </a:moveTo>
                <a:lnTo>
                  <a:pt x="566830" y="3348128"/>
                </a:lnTo>
                <a:lnTo>
                  <a:pt x="739631" y="3396273"/>
                </a:lnTo>
                <a:lnTo>
                  <a:pt x="746982" y="3585733"/>
                </a:lnTo>
                <a:lnTo>
                  <a:pt x="830037" y="3566090"/>
                </a:lnTo>
                <a:lnTo>
                  <a:pt x="990021" y="3566090"/>
                </a:lnTo>
                <a:lnTo>
                  <a:pt x="1005047" y="3534436"/>
                </a:lnTo>
                <a:lnTo>
                  <a:pt x="1160719" y="3534436"/>
                </a:lnTo>
                <a:lnTo>
                  <a:pt x="1158498" y="3508866"/>
                </a:lnTo>
                <a:lnTo>
                  <a:pt x="1228852" y="3485810"/>
                </a:lnTo>
                <a:lnTo>
                  <a:pt x="1228496" y="3431874"/>
                </a:lnTo>
                <a:lnTo>
                  <a:pt x="1357225" y="3375331"/>
                </a:lnTo>
                <a:lnTo>
                  <a:pt x="1336914" y="3348128"/>
                </a:lnTo>
                <a:close/>
              </a:path>
              <a:path w="2524760" h="3603625">
                <a:moveTo>
                  <a:pt x="1160719" y="3534436"/>
                </a:moveTo>
                <a:lnTo>
                  <a:pt x="1005047" y="3534436"/>
                </a:lnTo>
                <a:lnTo>
                  <a:pt x="1163943" y="3571545"/>
                </a:lnTo>
                <a:lnTo>
                  <a:pt x="1160719" y="3534436"/>
                </a:lnTo>
                <a:close/>
              </a:path>
              <a:path w="2524760" h="3603625">
                <a:moveTo>
                  <a:pt x="2004205" y="3307239"/>
                </a:moveTo>
                <a:lnTo>
                  <a:pt x="1565941" y="3307239"/>
                </a:lnTo>
                <a:lnTo>
                  <a:pt x="1704178" y="3331971"/>
                </a:lnTo>
                <a:lnTo>
                  <a:pt x="1776835" y="3451905"/>
                </a:lnTo>
                <a:lnTo>
                  <a:pt x="2020577" y="3543002"/>
                </a:lnTo>
                <a:lnTo>
                  <a:pt x="2014860" y="3352756"/>
                </a:lnTo>
                <a:lnTo>
                  <a:pt x="2004205" y="3307239"/>
                </a:lnTo>
                <a:close/>
              </a:path>
              <a:path w="2524760" h="3603625">
                <a:moveTo>
                  <a:pt x="2038399" y="2917607"/>
                </a:moveTo>
                <a:lnTo>
                  <a:pt x="420479" y="2917607"/>
                </a:lnTo>
                <a:lnTo>
                  <a:pt x="336837" y="3068346"/>
                </a:lnTo>
                <a:lnTo>
                  <a:pt x="219145" y="3150773"/>
                </a:lnTo>
                <a:lnTo>
                  <a:pt x="330869" y="3187787"/>
                </a:lnTo>
                <a:lnTo>
                  <a:pt x="300451" y="3228697"/>
                </a:lnTo>
                <a:lnTo>
                  <a:pt x="405683" y="3352212"/>
                </a:lnTo>
                <a:lnTo>
                  <a:pt x="566830" y="3348128"/>
                </a:lnTo>
                <a:lnTo>
                  <a:pt x="1336914" y="3348128"/>
                </a:lnTo>
                <a:lnTo>
                  <a:pt x="1332200" y="3341814"/>
                </a:lnTo>
                <a:lnTo>
                  <a:pt x="1565941" y="3307239"/>
                </a:lnTo>
                <a:lnTo>
                  <a:pt x="2004205" y="3307239"/>
                </a:lnTo>
                <a:lnTo>
                  <a:pt x="1982662" y="3215211"/>
                </a:lnTo>
                <a:lnTo>
                  <a:pt x="2060272" y="3081194"/>
                </a:lnTo>
                <a:lnTo>
                  <a:pt x="1980892" y="2996547"/>
                </a:lnTo>
                <a:lnTo>
                  <a:pt x="2056618" y="2974328"/>
                </a:lnTo>
                <a:lnTo>
                  <a:pt x="2038399" y="2917607"/>
                </a:lnTo>
                <a:close/>
              </a:path>
              <a:path w="2524760" h="3603625">
                <a:moveTo>
                  <a:pt x="2480345" y="2243167"/>
                </a:moveTo>
                <a:lnTo>
                  <a:pt x="395495" y="2243167"/>
                </a:lnTo>
                <a:lnTo>
                  <a:pt x="468708" y="2323384"/>
                </a:lnTo>
                <a:lnTo>
                  <a:pt x="403977" y="2405141"/>
                </a:lnTo>
                <a:lnTo>
                  <a:pt x="394134" y="2468218"/>
                </a:lnTo>
                <a:lnTo>
                  <a:pt x="556087" y="2548623"/>
                </a:lnTo>
                <a:lnTo>
                  <a:pt x="526214" y="2675457"/>
                </a:lnTo>
                <a:lnTo>
                  <a:pt x="460352" y="2695143"/>
                </a:lnTo>
                <a:lnTo>
                  <a:pt x="344869" y="2873587"/>
                </a:lnTo>
                <a:lnTo>
                  <a:pt x="358355" y="2926790"/>
                </a:lnTo>
                <a:lnTo>
                  <a:pt x="420479" y="2917607"/>
                </a:lnTo>
                <a:lnTo>
                  <a:pt x="2038399" y="2917607"/>
                </a:lnTo>
                <a:lnTo>
                  <a:pt x="2034712" y="2906131"/>
                </a:lnTo>
                <a:lnTo>
                  <a:pt x="2143097" y="2836395"/>
                </a:lnTo>
                <a:lnTo>
                  <a:pt x="2243481" y="2577115"/>
                </a:lnTo>
                <a:lnTo>
                  <a:pt x="2182980" y="2548623"/>
                </a:lnTo>
                <a:lnTo>
                  <a:pt x="2300244" y="2417245"/>
                </a:lnTo>
                <a:lnTo>
                  <a:pt x="2482803" y="2246067"/>
                </a:lnTo>
                <a:lnTo>
                  <a:pt x="2480345" y="2243167"/>
                </a:lnTo>
                <a:close/>
              </a:path>
              <a:path w="2524760" h="3603625">
                <a:moveTo>
                  <a:pt x="2501642" y="1906381"/>
                </a:moveTo>
                <a:lnTo>
                  <a:pt x="156633" y="1906381"/>
                </a:lnTo>
                <a:lnTo>
                  <a:pt x="290294" y="2126291"/>
                </a:lnTo>
                <a:lnTo>
                  <a:pt x="280242" y="2256528"/>
                </a:lnTo>
                <a:lnTo>
                  <a:pt x="395495" y="2243167"/>
                </a:lnTo>
                <a:lnTo>
                  <a:pt x="2480345" y="2243167"/>
                </a:lnTo>
                <a:lnTo>
                  <a:pt x="2435486" y="2190236"/>
                </a:lnTo>
                <a:lnTo>
                  <a:pt x="2432030" y="2113265"/>
                </a:lnTo>
                <a:lnTo>
                  <a:pt x="2501642" y="1906381"/>
                </a:lnTo>
                <a:close/>
              </a:path>
              <a:path w="2524760" h="3603625">
                <a:moveTo>
                  <a:pt x="920621" y="0"/>
                </a:moveTo>
                <a:lnTo>
                  <a:pt x="722815" y="49045"/>
                </a:lnTo>
                <a:lnTo>
                  <a:pt x="708679" y="249584"/>
                </a:lnTo>
                <a:lnTo>
                  <a:pt x="507775" y="344293"/>
                </a:lnTo>
                <a:lnTo>
                  <a:pt x="472153" y="513963"/>
                </a:lnTo>
                <a:lnTo>
                  <a:pt x="376674" y="612941"/>
                </a:lnTo>
                <a:lnTo>
                  <a:pt x="383277" y="617431"/>
                </a:lnTo>
                <a:lnTo>
                  <a:pt x="422648" y="645752"/>
                </a:lnTo>
                <a:lnTo>
                  <a:pt x="441651" y="664834"/>
                </a:lnTo>
                <a:lnTo>
                  <a:pt x="441304" y="668529"/>
                </a:lnTo>
                <a:lnTo>
                  <a:pt x="419165" y="708443"/>
                </a:lnTo>
                <a:lnTo>
                  <a:pt x="389747" y="754825"/>
                </a:lnTo>
                <a:lnTo>
                  <a:pt x="268829" y="828917"/>
                </a:lnTo>
                <a:lnTo>
                  <a:pt x="277949" y="917406"/>
                </a:lnTo>
                <a:lnTo>
                  <a:pt x="322576" y="984074"/>
                </a:lnTo>
                <a:lnTo>
                  <a:pt x="159565" y="1078783"/>
                </a:lnTo>
                <a:lnTo>
                  <a:pt x="116739" y="1198602"/>
                </a:lnTo>
                <a:lnTo>
                  <a:pt x="69945" y="1317017"/>
                </a:lnTo>
                <a:lnTo>
                  <a:pt x="0" y="1407957"/>
                </a:lnTo>
                <a:lnTo>
                  <a:pt x="134781" y="1483221"/>
                </a:lnTo>
                <a:lnTo>
                  <a:pt x="23287" y="1699560"/>
                </a:lnTo>
                <a:lnTo>
                  <a:pt x="57275" y="1924402"/>
                </a:lnTo>
                <a:lnTo>
                  <a:pt x="156633" y="1906381"/>
                </a:lnTo>
                <a:lnTo>
                  <a:pt x="2501642" y="1906381"/>
                </a:lnTo>
                <a:lnTo>
                  <a:pt x="2520826" y="1849367"/>
                </a:lnTo>
                <a:lnTo>
                  <a:pt x="2455904" y="1849367"/>
                </a:lnTo>
                <a:lnTo>
                  <a:pt x="2407445" y="1815002"/>
                </a:lnTo>
                <a:lnTo>
                  <a:pt x="2270538" y="1815002"/>
                </a:lnTo>
                <a:lnTo>
                  <a:pt x="2136500" y="1782762"/>
                </a:lnTo>
                <a:lnTo>
                  <a:pt x="2052116" y="1688807"/>
                </a:lnTo>
                <a:lnTo>
                  <a:pt x="1865283" y="1688807"/>
                </a:lnTo>
                <a:lnTo>
                  <a:pt x="1858173" y="1574192"/>
                </a:lnTo>
                <a:lnTo>
                  <a:pt x="1635929" y="1454531"/>
                </a:lnTo>
                <a:lnTo>
                  <a:pt x="1559858" y="1249742"/>
                </a:lnTo>
                <a:lnTo>
                  <a:pt x="1480483" y="1104081"/>
                </a:lnTo>
                <a:lnTo>
                  <a:pt x="1390900" y="1104081"/>
                </a:lnTo>
                <a:lnTo>
                  <a:pt x="1212025" y="615185"/>
                </a:lnTo>
                <a:lnTo>
                  <a:pt x="1272474" y="260232"/>
                </a:lnTo>
                <a:lnTo>
                  <a:pt x="1200068" y="226631"/>
                </a:lnTo>
                <a:lnTo>
                  <a:pt x="1209218" y="155293"/>
                </a:lnTo>
                <a:lnTo>
                  <a:pt x="1046146" y="155293"/>
                </a:lnTo>
                <a:lnTo>
                  <a:pt x="946390" y="95452"/>
                </a:lnTo>
                <a:lnTo>
                  <a:pt x="920621" y="0"/>
                </a:lnTo>
                <a:close/>
              </a:path>
              <a:path w="2524760" h="3603625">
                <a:moveTo>
                  <a:pt x="2524258" y="1839169"/>
                </a:moveTo>
                <a:lnTo>
                  <a:pt x="2455904" y="1849367"/>
                </a:lnTo>
                <a:lnTo>
                  <a:pt x="2520826" y="1849367"/>
                </a:lnTo>
                <a:lnTo>
                  <a:pt x="2524258" y="1839169"/>
                </a:lnTo>
                <a:close/>
              </a:path>
              <a:path w="2524760" h="3603625">
                <a:moveTo>
                  <a:pt x="2334536" y="1763297"/>
                </a:moveTo>
                <a:lnTo>
                  <a:pt x="2270538" y="1815002"/>
                </a:lnTo>
                <a:lnTo>
                  <a:pt x="2407445" y="1815002"/>
                </a:lnTo>
                <a:lnTo>
                  <a:pt x="2334536" y="1763297"/>
                </a:lnTo>
                <a:close/>
              </a:path>
              <a:path w="2524760" h="3603625">
                <a:moveTo>
                  <a:pt x="1919847" y="1633060"/>
                </a:moveTo>
                <a:lnTo>
                  <a:pt x="1865283" y="1688807"/>
                </a:lnTo>
                <a:lnTo>
                  <a:pt x="2052116" y="1688807"/>
                </a:lnTo>
                <a:lnTo>
                  <a:pt x="2009478" y="1641332"/>
                </a:lnTo>
                <a:lnTo>
                  <a:pt x="1919847" y="1633060"/>
                </a:lnTo>
                <a:close/>
              </a:path>
              <a:path w="2524760" h="3603625">
                <a:moveTo>
                  <a:pt x="1452866" y="1053402"/>
                </a:moveTo>
                <a:lnTo>
                  <a:pt x="1390900" y="1104081"/>
                </a:lnTo>
                <a:lnTo>
                  <a:pt x="1480483" y="1104081"/>
                </a:lnTo>
                <a:lnTo>
                  <a:pt x="1452866" y="1053402"/>
                </a:lnTo>
                <a:close/>
              </a:path>
              <a:path w="2524760" h="3603625">
                <a:moveTo>
                  <a:pt x="1091977" y="58249"/>
                </a:moveTo>
                <a:lnTo>
                  <a:pt x="1046146" y="155293"/>
                </a:lnTo>
                <a:lnTo>
                  <a:pt x="1209218" y="155293"/>
                </a:lnTo>
                <a:lnTo>
                  <a:pt x="1216989" y="94709"/>
                </a:lnTo>
                <a:lnTo>
                  <a:pt x="1091977" y="5824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105361" y="0"/>
                </a:moveTo>
                <a:lnTo>
                  <a:pt x="64223" y="9412"/>
                </a:lnTo>
                <a:lnTo>
                  <a:pt x="30741" y="33082"/>
                </a:lnTo>
                <a:lnTo>
                  <a:pt x="8229" y="67902"/>
                </a:lnTo>
                <a:lnTo>
                  <a:pt x="0" y="110766"/>
                </a:lnTo>
                <a:lnTo>
                  <a:pt x="1262" y="125225"/>
                </a:lnTo>
                <a:lnTo>
                  <a:pt x="15574" y="164474"/>
                </a:lnTo>
                <a:lnTo>
                  <a:pt x="43149" y="194923"/>
                </a:lnTo>
                <a:lnTo>
                  <a:pt x="80739" y="213211"/>
                </a:lnTo>
                <a:lnTo>
                  <a:pt x="109759" y="216988"/>
                </a:lnTo>
                <a:lnTo>
                  <a:pt x="124339" y="215849"/>
                </a:lnTo>
                <a:lnTo>
                  <a:pt x="163951" y="201783"/>
                </a:lnTo>
                <a:lnTo>
                  <a:pt x="194711" y="174405"/>
                </a:lnTo>
                <a:lnTo>
                  <a:pt x="213203" y="137132"/>
                </a:lnTo>
                <a:lnTo>
                  <a:pt x="217027" y="108475"/>
                </a:lnTo>
                <a:lnTo>
                  <a:pt x="216960" y="104632"/>
                </a:lnTo>
                <a:lnTo>
                  <a:pt x="207349" y="63743"/>
                </a:lnTo>
                <a:lnTo>
                  <a:pt x="183549" y="30491"/>
                </a:lnTo>
                <a:lnTo>
                  <a:pt x="148555" y="8152"/>
                </a:lnTo>
                <a:lnTo>
                  <a:pt x="10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217027" y="108475"/>
                </a:moveTo>
                <a:lnTo>
                  <a:pt x="208613" y="150445"/>
                </a:lnTo>
                <a:lnTo>
                  <a:pt x="185652" y="184799"/>
                </a:lnTo>
                <a:lnTo>
                  <a:pt x="151562" y="208119"/>
                </a:lnTo>
                <a:lnTo>
                  <a:pt x="109759" y="216988"/>
                </a:lnTo>
                <a:lnTo>
                  <a:pt x="94933" y="216024"/>
                </a:lnTo>
                <a:lnTo>
                  <a:pt x="54727" y="202536"/>
                </a:lnTo>
                <a:lnTo>
                  <a:pt x="23453" y="175768"/>
                </a:lnTo>
                <a:lnTo>
                  <a:pt x="4358" y="139078"/>
                </a:lnTo>
                <a:lnTo>
                  <a:pt x="0" y="110766"/>
                </a:lnTo>
                <a:lnTo>
                  <a:pt x="951" y="95776"/>
                </a:lnTo>
                <a:lnTo>
                  <a:pt x="14309" y="55248"/>
                </a:lnTo>
                <a:lnTo>
                  <a:pt x="40847" y="23800"/>
                </a:lnTo>
                <a:lnTo>
                  <a:pt x="77249" y="4537"/>
                </a:lnTo>
                <a:lnTo>
                  <a:pt x="105361" y="0"/>
                </a:lnTo>
                <a:lnTo>
                  <a:pt x="120485" y="938"/>
                </a:lnTo>
                <a:lnTo>
                  <a:pt x="161278" y="14184"/>
                </a:lnTo>
                <a:lnTo>
                  <a:pt x="192874" y="40524"/>
                </a:lnTo>
                <a:lnTo>
                  <a:pt x="212277" y="76686"/>
                </a:lnTo>
                <a:lnTo>
                  <a:pt x="217027" y="108475"/>
                </a:lnTo>
                <a:close/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89332" y="8127293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30"/>
                </a:moveTo>
                <a:lnTo>
                  <a:pt x="684188" y="195983"/>
                </a:lnTo>
                <a:lnTo>
                  <a:pt x="676146" y="193543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2"/>
                </a:lnTo>
                <a:lnTo>
                  <a:pt x="467839" y="99850"/>
                </a:lnTo>
                <a:lnTo>
                  <a:pt x="457656" y="91668"/>
                </a:lnTo>
                <a:lnTo>
                  <a:pt x="446443" y="85181"/>
                </a:lnTo>
                <a:lnTo>
                  <a:pt x="434410" y="80472"/>
                </a:lnTo>
                <a:lnTo>
                  <a:pt x="421767" y="77625"/>
                </a:lnTo>
                <a:lnTo>
                  <a:pt x="305100" y="76720"/>
                </a:lnTo>
                <a:lnTo>
                  <a:pt x="298147" y="76720"/>
                </a:lnTo>
                <a:lnTo>
                  <a:pt x="291226" y="75872"/>
                </a:lnTo>
                <a:lnTo>
                  <a:pt x="284483" y="74196"/>
                </a:lnTo>
                <a:lnTo>
                  <a:pt x="149042" y="40532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83792" y="8607799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87"/>
                </a:moveTo>
                <a:lnTo>
                  <a:pt x="519827" y="217082"/>
                </a:lnTo>
                <a:lnTo>
                  <a:pt x="516895" y="218098"/>
                </a:lnTo>
                <a:lnTo>
                  <a:pt x="513785" y="218548"/>
                </a:lnTo>
                <a:lnTo>
                  <a:pt x="510686" y="218391"/>
                </a:lnTo>
                <a:lnTo>
                  <a:pt x="388763" y="212213"/>
                </a:lnTo>
                <a:lnTo>
                  <a:pt x="382962" y="211920"/>
                </a:lnTo>
                <a:lnTo>
                  <a:pt x="377245" y="213731"/>
                </a:lnTo>
                <a:lnTo>
                  <a:pt x="372669" y="217312"/>
                </a:lnTo>
                <a:lnTo>
                  <a:pt x="304744" y="270494"/>
                </a:lnTo>
                <a:lnTo>
                  <a:pt x="298671" y="275248"/>
                </a:lnTo>
                <a:lnTo>
                  <a:pt x="156016" y="238683"/>
                </a:lnTo>
                <a:lnTo>
                  <a:pt x="139238" y="221556"/>
                </a:lnTo>
                <a:lnTo>
                  <a:pt x="139927" y="204067"/>
                </a:lnTo>
                <a:lnTo>
                  <a:pt x="136578" y="191212"/>
                </a:lnTo>
                <a:lnTo>
                  <a:pt x="129864" y="182835"/>
                </a:lnTo>
                <a:lnTo>
                  <a:pt x="76196" y="168675"/>
                </a:lnTo>
                <a:lnTo>
                  <a:pt x="69212" y="167083"/>
                </a:lnTo>
                <a:lnTo>
                  <a:pt x="61872" y="168685"/>
                </a:lnTo>
                <a:lnTo>
                  <a:pt x="56186" y="173041"/>
                </a:lnTo>
                <a:lnTo>
                  <a:pt x="40260" y="185229"/>
                </a:lnTo>
                <a:lnTo>
                  <a:pt x="29188" y="189982"/>
                </a:lnTo>
                <a:lnTo>
                  <a:pt x="17963" y="188963"/>
                </a:lnTo>
                <a:lnTo>
                  <a:pt x="8456" y="183083"/>
                </a:lnTo>
                <a:lnTo>
                  <a:pt x="2537" y="173253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83781" y="8369262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68"/>
                </a:lnTo>
                <a:lnTo>
                  <a:pt x="782722" y="62058"/>
                </a:lnTo>
                <a:lnTo>
                  <a:pt x="771074" y="67234"/>
                </a:lnTo>
                <a:lnTo>
                  <a:pt x="667906" y="131273"/>
                </a:lnTo>
                <a:lnTo>
                  <a:pt x="656508" y="137230"/>
                </a:lnTo>
                <a:lnTo>
                  <a:pt x="644395" y="141396"/>
                </a:lnTo>
                <a:lnTo>
                  <a:pt x="631779" y="143707"/>
                </a:lnTo>
                <a:lnTo>
                  <a:pt x="499000" y="147063"/>
                </a:lnTo>
                <a:lnTo>
                  <a:pt x="486061" y="148351"/>
                </a:lnTo>
                <a:lnTo>
                  <a:pt x="473558" y="151555"/>
                </a:lnTo>
                <a:lnTo>
                  <a:pt x="461699" y="156595"/>
                </a:lnTo>
                <a:lnTo>
                  <a:pt x="450690" y="163389"/>
                </a:lnTo>
                <a:lnTo>
                  <a:pt x="411191" y="197313"/>
                </a:lnTo>
                <a:lnTo>
                  <a:pt x="400816" y="205035"/>
                </a:lnTo>
                <a:lnTo>
                  <a:pt x="389466" y="211074"/>
                </a:lnTo>
                <a:lnTo>
                  <a:pt x="377343" y="215342"/>
                </a:lnTo>
                <a:lnTo>
                  <a:pt x="364650" y="217754"/>
                </a:lnTo>
                <a:lnTo>
                  <a:pt x="167733" y="236652"/>
                </a:lnTo>
                <a:lnTo>
                  <a:pt x="155169" y="238814"/>
                </a:lnTo>
                <a:lnTo>
                  <a:pt x="143073" y="242818"/>
                </a:lnTo>
                <a:lnTo>
                  <a:pt x="80908" y="271174"/>
                </a:lnTo>
                <a:lnTo>
                  <a:pt x="0" y="30815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5670" y="8819311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55"/>
                </a:lnTo>
                <a:lnTo>
                  <a:pt x="29077" y="101726"/>
                </a:lnTo>
                <a:lnTo>
                  <a:pt x="11193" y="238600"/>
                </a:lnTo>
                <a:lnTo>
                  <a:pt x="0" y="341329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8643" y="8364362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23" y="95504"/>
                </a:lnTo>
                <a:lnTo>
                  <a:pt x="105471" y="108431"/>
                </a:lnTo>
                <a:lnTo>
                  <a:pt x="107000" y="122264"/>
                </a:lnTo>
                <a:lnTo>
                  <a:pt x="110547" y="135583"/>
                </a:lnTo>
                <a:lnTo>
                  <a:pt x="116550" y="146969"/>
                </a:lnTo>
                <a:lnTo>
                  <a:pt x="125445" y="155000"/>
                </a:lnTo>
                <a:lnTo>
                  <a:pt x="135776" y="161303"/>
                </a:lnTo>
                <a:lnTo>
                  <a:pt x="143483" y="167782"/>
                </a:lnTo>
                <a:lnTo>
                  <a:pt x="148191" y="175050"/>
                </a:lnTo>
                <a:lnTo>
                  <a:pt x="149522" y="183719"/>
                </a:lnTo>
                <a:lnTo>
                  <a:pt x="147102" y="194404"/>
                </a:lnTo>
                <a:lnTo>
                  <a:pt x="90759" y="307540"/>
                </a:lnTo>
                <a:lnTo>
                  <a:pt x="63431" y="334611"/>
                </a:lnTo>
                <a:lnTo>
                  <a:pt x="48113" y="340464"/>
                </a:lnTo>
                <a:lnTo>
                  <a:pt x="35515" y="347827"/>
                </a:lnTo>
                <a:lnTo>
                  <a:pt x="291" y="435107"/>
                </a:lnTo>
                <a:lnTo>
                  <a:pt x="0" y="447764"/>
                </a:lnTo>
                <a:lnTo>
                  <a:pt x="2427" y="460114"/>
                </a:lnTo>
                <a:lnTo>
                  <a:pt x="7482" y="471715"/>
                </a:lnTo>
                <a:lnTo>
                  <a:pt x="35201" y="518978"/>
                </a:lnTo>
                <a:lnTo>
                  <a:pt x="40394" y="530577"/>
                </a:lnTo>
                <a:lnTo>
                  <a:pt x="42939" y="542964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53056" y="8826421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4" y="0"/>
                </a:moveTo>
                <a:lnTo>
                  <a:pt x="2554" y="171282"/>
                </a:lnTo>
                <a:lnTo>
                  <a:pt x="352" y="183713"/>
                </a:lnTo>
                <a:lnTo>
                  <a:pt x="0" y="196240"/>
                </a:lnTo>
                <a:lnTo>
                  <a:pt x="1479" y="208661"/>
                </a:lnTo>
                <a:lnTo>
                  <a:pt x="4773" y="220772"/>
                </a:lnTo>
                <a:lnTo>
                  <a:pt x="13685" y="24077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87596" y="5437628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36"/>
                </a:lnTo>
                <a:lnTo>
                  <a:pt x="528504" y="2456878"/>
                </a:lnTo>
                <a:lnTo>
                  <a:pt x="528547" y="2444200"/>
                </a:lnTo>
                <a:lnTo>
                  <a:pt x="526710" y="2431674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1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9"/>
                </a:lnTo>
                <a:lnTo>
                  <a:pt x="457298" y="1974646"/>
                </a:lnTo>
                <a:lnTo>
                  <a:pt x="456887" y="1962295"/>
                </a:lnTo>
                <a:lnTo>
                  <a:pt x="454706" y="1950151"/>
                </a:lnTo>
                <a:lnTo>
                  <a:pt x="450785" y="1938412"/>
                </a:lnTo>
                <a:lnTo>
                  <a:pt x="445154" y="1927274"/>
                </a:lnTo>
                <a:lnTo>
                  <a:pt x="411952" y="1882246"/>
                </a:lnTo>
                <a:lnTo>
                  <a:pt x="405140" y="1871609"/>
                </a:lnTo>
                <a:lnTo>
                  <a:pt x="400020" y="1860219"/>
                </a:lnTo>
                <a:lnTo>
                  <a:pt x="396629" y="1848272"/>
                </a:lnTo>
                <a:lnTo>
                  <a:pt x="395006" y="1835967"/>
                </a:lnTo>
                <a:lnTo>
                  <a:pt x="395187" y="1823503"/>
                </a:lnTo>
                <a:lnTo>
                  <a:pt x="397209" y="1811076"/>
                </a:lnTo>
                <a:lnTo>
                  <a:pt x="426412" y="1703361"/>
                </a:lnTo>
                <a:lnTo>
                  <a:pt x="428820" y="1690950"/>
                </a:lnTo>
                <a:lnTo>
                  <a:pt x="423778" y="1652600"/>
                </a:lnTo>
                <a:lnTo>
                  <a:pt x="408012" y="1604478"/>
                </a:lnTo>
                <a:lnTo>
                  <a:pt x="395837" y="1567845"/>
                </a:lnTo>
                <a:lnTo>
                  <a:pt x="383037" y="1529771"/>
                </a:lnTo>
                <a:lnTo>
                  <a:pt x="370219" y="1492140"/>
                </a:lnTo>
                <a:lnTo>
                  <a:pt x="352283" y="1440647"/>
                </a:lnTo>
                <a:lnTo>
                  <a:pt x="337715" y="1400753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2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7" y="1221842"/>
                </a:lnTo>
                <a:lnTo>
                  <a:pt x="74496" y="1009016"/>
                </a:lnTo>
                <a:lnTo>
                  <a:pt x="70249" y="984220"/>
                </a:lnTo>
                <a:lnTo>
                  <a:pt x="70907" y="971638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62"/>
                </a:lnTo>
                <a:lnTo>
                  <a:pt x="92147" y="451636"/>
                </a:lnTo>
                <a:lnTo>
                  <a:pt x="6970" y="266955"/>
                </a:lnTo>
                <a:lnTo>
                  <a:pt x="0" y="229927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67614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31"/>
                </a:moveTo>
                <a:lnTo>
                  <a:pt x="124079" y="5109"/>
                </a:lnTo>
                <a:lnTo>
                  <a:pt x="111972" y="1640"/>
                </a:lnTo>
                <a:lnTo>
                  <a:pt x="99639" y="0"/>
                </a:lnTo>
                <a:lnTo>
                  <a:pt x="87278" y="160"/>
                </a:lnTo>
                <a:lnTo>
                  <a:pt x="75087" y="2098"/>
                </a:lnTo>
                <a:lnTo>
                  <a:pt x="63261" y="5786"/>
                </a:lnTo>
                <a:lnTo>
                  <a:pt x="52000" y="11200"/>
                </a:lnTo>
                <a:lnTo>
                  <a:pt x="0" y="4688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20767" y="7057104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58" y="49422"/>
                </a:lnTo>
                <a:lnTo>
                  <a:pt x="57736" y="69709"/>
                </a:lnTo>
                <a:lnTo>
                  <a:pt x="45479" y="70513"/>
                </a:lnTo>
                <a:lnTo>
                  <a:pt x="33158" y="69540"/>
                </a:lnTo>
                <a:lnTo>
                  <a:pt x="20967" y="66756"/>
                </a:lnTo>
                <a:lnTo>
                  <a:pt x="0" y="59034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26551" y="8878295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77" y="0"/>
                </a:moveTo>
                <a:lnTo>
                  <a:pt x="226441" y="33941"/>
                </a:lnTo>
                <a:lnTo>
                  <a:pt x="189726" y="50129"/>
                </a:lnTo>
                <a:lnTo>
                  <a:pt x="141928" y="51573"/>
                </a:lnTo>
                <a:lnTo>
                  <a:pt x="122675" y="52038"/>
                </a:lnTo>
                <a:lnTo>
                  <a:pt x="75753" y="55715"/>
                </a:lnTo>
                <a:lnTo>
                  <a:pt x="32092" y="67437"/>
                </a:lnTo>
                <a:lnTo>
                  <a:pt x="7537" y="82751"/>
                </a:lnTo>
                <a:lnTo>
                  <a:pt x="0" y="89313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76786" y="8032784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104" y="144777"/>
                </a:moveTo>
                <a:lnTo>
                  <a:pt x="27442" y="111044"/>
                </a:lnTo>
                <a:lnTo>
                  <a:pt x="45201" y="74908"/>
                </a:lnTo>
                <a:lnTo>
                  <a:pt x="49293" y="57595"/>
                </a:lnTo>
                <a:lnTo>
                  <a:pt x="48951" y="50235"/>
                </a:lnTo>
                <a:lnTo>
                  <a:pt x="22512" y="16579"/>
                </a:lnTo>
                <a:lnTo>
                  <a:pt x="12130" y="8757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89332" y="8127287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40"/>
                </a:moveTo>
                <a:lnTo>
                  <a:pt x="684188" y="195994"/>
                </a:lnTo>
                <a:lnTo>
                  <a:pt x="676146" y="193554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6"/>
                </a:lnTo>
                <a:lnTo>
                  <a:pt x="467839" y="99860"/>
                </a:lnTo>
                <a:lnTo>
                  <a:pt x="457656" y="91674"/>
                </a:lnTo>
                <a:lnTo>
                  <a:pt x="446443" y="85187"/>
                </a:lnTo>
                <a:lnTo>
                  <a:pt x="434410" y="80479"/>
                </a:lnTo>
                <a:lnTo>
                  <a:pt x="421767" y="77634"/>
                </a:lnTo>
                <a:lnTo>
                  <a:pt x="305100" y="76730"/>
                </a:lnTo>
                <a:lnTo>
                  <a:pt x="298147" y="76730"/>
                </a:lnTo>
                <a:lnTo>
                  <a:pt x="291226" y="75882"/>
                </a:lnTo>
                <a:lnTo>
                  <a:pt x="284483" y="74207"/>
                </a:lnTo>
                <a:lnTo>
                  <a:pt x="149042" y="40543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83790" y="8607807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77"/>
                </a:moveTo>
                <a:lnTo>
                  <a:pt x="519827" y="217071"/>
                </a:lnTo>
                <a:lnTo>
                  <a:pt x="516895" y="218098"/>
                </a:lnTo>
                <a:lnTo>
                  <a:pt x="513795" y="218537"/>
                </a:lnTo>
                <a:lnTo>
                  <a:pt x="510696" y="218380"/>
                </a:lnTo>
                <a:lnTo>
                  <a:pt x="388763" y="212202"/>
                </a:lnTo>
                <a:lnTo>
                  <a:pt x="382962" y="211909"/>
                </a:lnTo>
                <a:lnTo>
                  <a:pt x="377255" y="213721"/>
                </a:lnTo>
                <a:lnTo>
                  <a:pt x="372669" y="217302"/>
                </a:lnTo>
                <a:lnTo>
                  <a:pt x="304744" y="270494"/>
                </a:lnTo>
                <a:lnTo>
                  <a:pt x="298682" y="275237"/>
                </a:lnTo>
                <a:lnTo>
                  <a:pt x="290713" y="276808"/>
                </a:lnTo>
                <a:lnTo>
                  <a:pt x="283300" y="274703"/>
                </a:lnTo>
                <a:lnTo>
                  <a:pt x="156016" y="238683"/>
                </a:lnTo>
                <a:lnTo>
                  <a:pt x="145212" y="232211"/>
                </a:lnTo>
                <a:lnTo>
                  <a:pt x="139238" y="221549"/>
                </a:lnTo>
                <a:lnTo>
                  <a:pt x="139927" y="204059"/>
                </a:lnTo>
                <a:lnTo>
                  <a:pt x="136578" y="191203"/>
                </a:lnTo>
                <a:lnTo>
                  <a:pt x="129866" y="182825"/>
                </a:lnTo>
                <a:lnTo>
                  <a:pt x="76207" y="168675"/>
                </a:lnTo>
                <a:lnTo>
                  <a:pt x="69212" y="167083"/>
                </a:lnTo>
                <a:lnTo>
                  <a:pt x="61872" y="168675"/>
                </a:lnTo>
                <a:lnTo>
                  <a:pt x="56186" y="173041"/>
                </a:lnTo>
                <a:lnTo>
                  <a:pt x="40271" y="185219"/>
                </a:lnTo>
                <a:lnTo>
                  <a:pt x="29194" y="189972"/>
                </a:lnTo>
                <a:lnTo>
                  <a:pt x="17968" y="188953"/>
                </a:lnTo>
                <a:lnTo>
                  <a:pt x="8461" y="183075"/>
                </a:lnTo>
                <a:lnTo>
                  <a:pt x="2540" y="173249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3778" y="8369269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57"/>
                </a:lnTo>
                <a:lnTo>
                  <a:pt x="782722" y="62047"/>
                </a:lnTo>
                <a:lnTo>
                  <a:pt x="771074" y="67223"/>
                </a:lnTo>
                <a:lnTo>
                  <a:pt x="667906" y="131263"/>
                </a:lnTo>
                <a:lnTo>
                  <a:pt x="656509" y="137224"/>
                </a:lnTo>
                <a:lnTo>
                  <a:pt x="644397" y="141390"/>
                </a:lnTo>
                <a:lnTo>
                  <a:pt x="631781" y="143703"/>
                </a:lnTo>
                <a:lnTo>
                  <a:pt x="499000" y="147053"/>
                </a:lnTo>
                <a:lnTo>
                  <a:pt x="486062" y="148340"/>
                </a:lnTo>
                <a:lnTo>
                  <a:pt x="473560" y="151545"/>
                </a:lnTo>
                <a:lnTo>
                  <a:pt x="461701" y="156586"/>
                </a:lnTo>
                <a:lnTo>
                  <a:pt x="450693" y="163384"/>
                </a:lnTo>
                <a:lnTo>
                  <a:pt x="411191" y="197302"/>
                </a:lnTo>
                <a:lnTo>
                  <a:pt x="400822" y="205026"/>
                </a:lnTo>
                <a:lnTo>
                  <a:pt x="389473" y="211067"/>
                </a:lnTo>
                <a:lnTo>
                  <a:pt x="377349" y="215336"/>
                </a:lnTo>
                <a:lnTo>
                  <a:pt x="364651" y="217744"/>
                </a:lnTo>
                <a:lnTo>
                  <a:pt x="167733" y="236642"/>
                </a:lnTo>
                <a:lnTo>
                  <a:pt x="155173" y="238804"/>
                </a:lnTo>
                <a:lnTo>
                  <a:pt x="143076" y="242808"/>
                </a:lnTo>
                <a:lnTo>
                  <a:pt x="80908" y="271164"/>
                </a:lnTo>
                <a:lnTo>
                  <a:pt x="0" y="30814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75678" y="8819319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44"/>
                </a:lnTo>
                <a:lnTo>
                  <a:pt x="29067" y="101712"/>
                </a:lnTo>
                <a:lnTo>
                  <a:pt x="11182" y="238600"/>
                </a:lnTo>
                <a:lnTo>
                  <a:pt x="0" y="341319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68641" y="8364359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33" y="95504"/>
                </a:lnTo>
                <a:lnTo>
                  <a:pt x="105476" y="108434"/>
                </a:lnTo>
                <a:lnTo>
                  <a:pt x="107002" y="122267"/>
                </a:lnTo>
                <a:lnTo>
                  <a:pt x="110547" y="135584"/>
                </a:lnTo>
                <a:lnTo>
                  <a:pt x="116548" y="146967"/>
                </a:lnTo>
                <a:lnTo>
                  <a:pt x="125442" y="154998"/>
                </a:lnTo>
                <a:lnTo>
                  <a:pt x="135773" y="161303"/>
                </a:lnTo>
                <a:lnTo>
                  <a:pt x="143481" y="167783"/>
                </a:lnTo>
                <a:lnTo>
                  <a:pt x="148190" y="175052"/>
                </a:lnTo>
                <a:lnTo>
                  <a:pt x="149522" y="183722"/>
                </a:lnTo>
                <a:lnTo>
                  <a:pt x="147102" y="194405"/>
                </a:lnTo>
                <a:lnTo>
                  <a:pt x="90759" y="307550"/>
                </a:lnTo>
                <a:lnTo>
                  <a:pt x="63426" y="334615"/>
                </a:lnTo>
                <a:lnTo>
                  <a:pt x="48114" y="340470"/>
                </a:lnTo>
                <a:lnTo>
                  <a:pt x="35518" y="347833"/>
                </a:lnTo>
                <a:lnTo>
                  <a:pt x="290" y="435107"/>
                </a:lnTo>
                <a:lnTo>
                  <a:pt x="0" y="447768"/>
                </a:lnTo>
                <a:lnTo>
                  <a:pt x="2429" y="460115"/>
                </a:lnTo>
                <a:lnTo>
                  <a:pt x="7490" y="471713"/>
                </a:lnTo>
                <a:lnTo>
                  <a:pt x="35200" y="518978"/>
                </a:lnTo>
                <a:lnTo>
                  <a:pt x="40392" y="530579"/>
                </a:lnTo>
                <a:lnTo>
                  <a:pt x="42938" y="542963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53057" y="8826428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0" y="0"/>
                </a:moveTo>
                <a:lnTo>
                  <a:pt x="2551" y="171282"/>
                </a:lnTo>
                <a:lnTo>
                  <a:pt x="349" y="183709"/>
                </a:lnTo>
                <a:lnTo>
                  <a:pt x="0" y="196235"/>
                </a:lnTo>
                <a:lnTo>
                  <a:pt x="1482" y="208657"/>
                </a:lnTo>
                <a:lnTo>
                  <a:pt x="4776" y="220770"/>
                </a:lnTo>
                <a:lnTo>
                  <a:pt x="13681" y="2407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87596" y="5437631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26"/>
                </a:lnTo>
                <a:lnTo>
                  <a:pt x="528504" y="2456878"/>
                </a:lnTo>
                <a:lnTo>
                  <a:pt x="528548" y="2444204"/>
                </a:lnTo>
                <a:lnTo>
                  <a:pt x="526712" y="2431676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2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7"/>
                </a:lnTo>
                <a:lnTo>
                  <a:pt x="457298" y="1974644"/>
                </a:lnTo>
                <a:lnTo>
                  <a:pt x="456888" y="1962294"/>
                </a:lnTo>
                <a:lnTo>
                  <a:pt x="454708" y="1950151"/>
                </a:lnTo>
                <a:lnTo>
                  <a:pt x="450788" y="1938412"/>
                </a:lnTo>
                <a:lnTo>
                  <a:pt x="445159" y="1927273"/>
                </a:lnTo>
                <a:lnTo>
                  <a:pt x="411952" y="1882246"/>
                </a:lnTo>
                <a:lnTo>
                  <a:pt x="405141" y="1871611"/>
                </a:lnTo>
                <a:lnTo>
                  <a:pt x="400021" y="1860221"/>
                </a:lnTo>
                <a:lnTo>
                  <a:pt x="396631" y="1848275"/>
                </a:lnTo>
                <a:lnTo>
                  <a:pt x="395007" y="1835971"/>
                </a:lnTo>
                <a:lnTo>
                  <a:pt x="395186" y="1823505"/>
                </a:lnTo>
                <a:lnTo>
                  <a:pt x="397207" y="1811075"/>
                </a:lnTo>
                <a:lnTo>
                  <a:pt x="426413" y="1703361"/>
                </a:lnTo>
                <a:lnTo>
                  <a:pt x="428821" y="1690945"/>
                </a:lnTo>
                <a:lnTo>
                  <a:pt x="423778" y="1652599"/>
                </a:lnTo>
                <a:lnTo>
                  <a:pt x="408012" y="1604476"/>
                </a:lnTo>
                <a:lnTo>
                  <a:pt x="395837" y="1567843"/>
                </a:lnTo>
                <a:lnTo>
                  <a:pt x="383037" y="1529768"/>
                </a:lnTo>
                <a:lnTo>
                  <a:pt x="370219" y="1492136"/>
                </a:lnTo>
                <a:lnTo>
                  <a:pt x="352283" y="1440643"/>
                </a:lnTo>
                <a:lnTo>
                  <a:pt x="337715" y="1400749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3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9" y="1221839"/>
                </a:lnTo>
                <a:lnTo>
                  <a:pt x="74497" y="1009016"/>
                </a:lnTo>
                <a:lnTo>
                  <a:pt x="70249" y="984216"/>
                </a:lnTo>
                <a:lnTo>
                  <a:pt x="70907" y="971634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52"/>
                </a:lnTo>
                <a:lnTo>
                  <a:pt x="92147" y="451626"/>
                </a:lnTo>
                <a:lnTo>
                  <a:pt x="6970" y="266955"/>
                </a:lnTo>
                <a:lnTo>
                  <a:pt x="0" y="229929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67610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27"/>
                </a:moveTo>
                <a:lnTo>
                  <a:pt x="124079" y="5104"/>
                </a:lnTo>
                <a:lnTo>
                  <a:pt x="111971" y="1639"/>
                </a:lnTo>
                <a:lnTo>
                  <a:pt x="99637" y="0"/>
                </a:lnTo>
                <a:lnTo>
                  <a:pt x="87275" y="160"/>
                </a:lnTo>
                <a:lnTo>
                  <a:pt x="75082" y="2097"/>
                </a:lnTo>
                <a:lnTo>
                  <a:pt x="63256" y="5785"/>
                </a:lnTo>
                <a:lnTo>
                  <a:pt x="51994" y="11199"/>
                </a:lnTo>
                <a:lnTo>
                  <a:pt x="0" y="46883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20762" y="7057111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69" y="49422"/>
                </a:lnTo>
                <a:lnTo>
                  <a:pt x="57745" y="69707"/>
                </a:lnTo>
                <a:lnTo>
                  <a:pt x="45490" y="70509"/>
                </a:lnTo>
                <a:lnTo>
                  <a:pt x="33171" y="69535"/>
                </a:lnTo>
                <a:lnTo>
                  <a:pt x="20981" y="66748"/>
                </a:lnTo>
                <a:lnTo>
                  <a:pt x="0" y="59024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26555" y="8878301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80" y="0"/>
                </a:moveTo>
                <a:lnTo>
                  <a:pt x="226443" y="33935"/>
                </a:lnTo>
                <a:lnTo>
                  <a:pt x="189726" y="50119"/>
                </a:lnTo>
                <a:lnTo>
                  <a:pt x="141924" y="51562"/>
                </a:lnTo>
                <a:lnTo>
                  <a:pt x="122670" y="52028"/>
                </a:lnTo>
                <a:lnTo>
                  <a:pt x="75746" y="55705"/>
                </a:lnTo>
                <a:lnTo>
                  <a:pt x="32086" y="67430"/>
                </a:lnTo>
                <a:lnTo>
                  <a:pt x="7535" y="82749"/>
                </a:lnTo>
                <a:lnTo>
                  <a:pt x="0" y="89312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76790" y="8032786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096" y="144782"/>
                </a:moveTo>
                <a:lnTo>
                  <a:pt x="27433" y="111047"/>
                </a:lnTo>
                <a:lnTo>
                  <a:pt x="45192" y="74908"/>
                </a:lnTo>
                <a:lnTo>
                  <a:pt x="49285" y="57593"/>
                </a:lnTo>
                <a:lnTo>
                  <a:pt x="48943" y="50233"/>
                </a:lnTo>
                <a:lnTo>
                  <a:pt x="22509" y="16577"/>
                </a:lnTo>
                <a:lnTo>
                  <a:pt x="12128" y="8756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38806" y="8331503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0967" y="0"/>
                </a:moveTo>
                <a:lnTo>
                  <a:pt x="18618" y="4858"/>
                </a:lnTo>
                <a:lnTo>
                  <a:pt x="8758" y="13855"/>
                </a:lnTo>
                <a:lnTo>
                  <a:pt x="2261" y="26401"/>
                </a:lnTo>
                <a:lnTo>
                  <a:pt x="0" y="41906"/>
                </a:lnTo>
                <a:lnTo>
                  <a:pt x="4064" y="55395"/>
                </a:lnTo>
                <a:lnTo>
                  <a:pt x="12469" y="66288"/>
                </a:lnTo>
                <a:lnTo>
                  <a:pt x="24199" y="73570"/>
                </a:lnTo>
                <a:lnTo>
                  <a:pt x="38237" y="76223"/>
                </a:lnTo>
                <a:lnTo>
                  <a:pt x="49509" y="74474"/>
                </a:lnTo>
                <a:lnTo>
                  <a:pt x="60322" y="68617"/>
                </a:lnTo>
                <a:lnTo>
                  <a:pt x="68744" y="58821"/>
                </a:lnTo>
                <a:lnTo>
                  <a:pt x="74035" y="45275"/>
                </a:lnTo>
                <a:lnTo>
                  <a:pt x="75457" y="28167"/>
                </a:lnTo>
                <a:lnTo>
                  <a:pt x="70018" y="16694"/>
                </a:lnTo>
                <a:lnTo>
                  <a:pt x="60563" y="7651"/>
                </a:lnTo>
                <a:lnTo>
                  <a:pt x="47433" y="1823"/>
                </a:lnTo>
                <a:lnTo>
                  <a:pt x="30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30788" y="8322953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09">
                <a:moveTo>
                  <a:pt x="46255" y="0"/>
                </a:moveTo>
                <a:lnTo>
                  <a:pt x="9675" y="17937"/>
                </a:lnTo>
                <a:lnTo>
                  <a:pt x="0" y="43991"/>
                </a:lnTo>
                <a:lnTo>
                  <a:pt x="2091" y="58935"/>
                </a:lnTo>
                <a:lnTo>
                  <a:pt x="7996" y="71807"/>
                </a:lnTo>
                <a:lnTo>
                  <a:pt x="17064" y="82051"/>
                </a:lnTo>
                <a:lnTo>
                  <a:pt x="28644" y="89113"/>
                </a:lnTo>
                <a:lnTo>
                  <a:pt x="42085" y="92439"/>
                </a:lnTo>
                <a:lnTo>
                  <a:pt x="57584" y="90492"/>
                </a:lnTo>
                <a:lnTo>
                  <a:pt x="70797" y="84854"/>
                </a:lnTo>
                <a:lnTo>
                  <a:pt x="81275" y="76142"/>
                </a:lnTo>
                <a:lnTo>
                  <a:pt x="81888" y="75204"/>
                </a:lnTo>
                <a:lnTo>
                  <a:pt x="56223" y="75204"/>
                </a:lnTo>
                <a:lnTo>
                  <a:pt x="38864" y="73870"/>
                </a:lnTo>
                <a:lnTo>
                  <a:pt x="26286" y="68066"/>
                </a:lnTo>
                <a:lnTo>
                  <a:pt x="18537" y="58870"/>
                </a:lnTo>
                <a:lnTo>
                  <a:pt x="15666" y="47358"/>
                </a:lnTo>
                <a:lnTo>
                  <a:pt x="18822" y="33118"/>
                </a:lnTo>
                <a:lnTo>
                  <a:pt x="27310" y="22355"/>
                </a:lnTo>
                <a:lnTo>
                  <a:pt x="39615" y="16431"/>
                </a:lnTo>
                <a:lnTo>
                  <a:pt x="46255" y="15706"/>
                </a:lnTo>
                <a:lnTo>
                  <a:pt x="79592" y="15706"/>
                </a:lnTo>
                <a:lnTo>
                  <a:pt x="76583" y="11895"/>
                </a:lnTo>
                <a:lnTo>
                  <a:pt x="65742" y="4418"/>
                </a:lnTo>
                <a:lnTo>
                  <a:pt x="53071" y="504"/>
                </a:lnTo>
                <a:lnTo>
                  <a:pt x="46255" y="0"/>
                </a:lnTo>
                <a:close/>
              </a:path>
              <a:path w="92710" h="92709">
                <a:moveTo>
                  <a:pt x="79592" y="15706"/>
                </a:moveTo>
                <a:lnTo>
                  <a:pt x="46255" y="15706"/>
                </a:lnTo>
                <a:lnTo>
                  <a:pt x="60040" y="18980"/>
                </a:lnTo>
                <a:lnTo>
                  <a:pt x="70583" y="27741"/>
                </a:lnTo>
                <a:lnTo>
                  <a:pt x="76289" y="40396"/>
                </a:lnTo>
                <a:lnTo>
                  <a:pt x="73952" y="56502"/>
                </a:lnTo>
                <a:lnTo>
                  <a:pt x="66853" y="68275"/>
                </a:lnTo>
                <a:lnTo>
                  <a:pt x="56223" y="75204"/>
                </a:lnTo>
                <a:lnTo>
                  <a:pt x="81888" y="75204"/>
                </a:lnTo>
                <a:lnTo>
                  <a:pt x="88567" y="64971"/>
                </a:lnTo>
                <a:lnTo>
                  <a:pt x="92224" y="51956"/>
                </a:lnTo>
                <a:lnTo>
                  <a:pt x="90414" y="36038"/>
                </a:lnTo>
                <a:lnTo>
                  <a:pt x="85004" y="22560"/>
                </a:lnTo>
                <a:lnTo>
                  <a:pt x="79592" y="1570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13668" y="8293261"/>
            <a:ext cx="141605" cy="140970"/>
          </a:xfrm>
          <a:custGeom>
            <a:avLst/>
            <a:gdLst/>
            <a:ahLst/>
            <a:cxnLst/>
            <a:rect l="l" t="t" r="r" b="b"/>
            <a:pathLst>
              <a:path w="141605" h="140970">
                <a:moveTo>
                  <a:pt x="63557" y="0"/>
                </a:moveTo>
                <a:lnTo>
                  <a:pt x="27452" y="14794"/>
                </a:lnTo>
                <a:lnTo>
                  <a:pt x="4602" y="48849"/>
                </a:lnTo>
                <a:lnTo>
                  <a:pt x="0" y="80337"/>
                </a:lnTo>
                <a:lnTo>
                  <a:pt x="2997" y="92906"/>
                </a:lnTo>
                <a:lnTo>
                  <a:pt x="25550" y="123794"/>
                </a:lnTo>
                <a:lnTo>
                  <a:pt x="66313" y="139606"/>
                </a:lnTo>
                <a:lnTo>
                  <a:pt x="83476" y="140449"/>
                </a:lnTo>
                <a:lnTo>
                  <a:pt x="97049" y="136465"/>
                </a:lnTo>
                <a:lnTo>
                  <a:pt x="128925" y="110767"/>
                </a:lnTo>
                <a:lnTo>
                  <a:pt x="141324" y="70671"/>
                </a:lnTo>
                <a:lnTo>
                  <a:pt x="141194" y="66338"/>
                </a:lnTo>
                <a:lnTo>
                  <a:pt x="127317" y="28921"/>
                </a:lnTo>
                <a:lnTo>
                  <a:pt x="94053" y="5004"/>
                </a:lnTo>
                <a:lnTo>
                  <a:pt x="63557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916050" y="2994672"/>
            <a:ext cx="12441800" cy="5009064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fr-FR" sz="2800" b="1" u="sng" spc="70" dirty="0" smtClean="0">
                <a:latin typeface="Calibri"/>
                <a:cs typeface="Calibri"/>
              </a:rPr>
              <a:t>2ème </a:t>
            </a:r>
            <a:r>
              <a:rPr lang="fr-FR" sz="2800" b="1" u="sng" spc="70" dirty="0">
                <a:latin typeface="Calibri"/>
                <a:cs typeface="Calibri"/>
              </a:rPr>
              <a:t>phase :</a:t>
            </a:r>
          </a:p>
          <a:p>
            <a:endParaRPr lang="fr-LU" sz="2800" dirty="0"/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Finalisation des travaux de construction du quai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V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Prolongement des souterrains Sud et Nord sous les voies 12 à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14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Travaux d’aménagement de la plateforme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ferroviaire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Construction du quai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VI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Mise en service technique du quai VI et des voies 12 (accessible uniquement depuis le sud), 13 et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14</a:t>
            </a: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5723432" y="5713295"/>
            <a:ext cx="180975" cy="226060"/>
          </a:xfrm>
          <a:custGeom>
            <a:avLst/>
            <a:gdLst/>
            <a:ahLst/>
            <a:cxnLst/>
            <a:rect l="l" t="t" r="r" b="b"/>
            <a:pathLst>
              <a:path w="180975" h="226060">
                <a:moveTo>
                  <a:pt x="130065" y="225671"/>
                </a:moveTo>
                <a:lnTo>
                  <a:pt x="50534" y="225671"/>
                </a:lnTo>
                <a:lnTo>
                  <a:pt x="35946" y="223626"/>
                </a:lnTo>
                <a:lnTo>
                  <a:pt x="4687" y="197766"/>
                </a:lnTo>
                <a:lnTo>
                  <a:pt x="0" y="69002"/>
                </a:lnTo>
                <a:lnTo>
                  <a:pt x="1519" y="54901"/>
                </a:lnTo>
                <a:lnTo>
                  <a:pt x="21856" y="19648"/>
                </a:lnTo>
                <a:lnTo>
                  <a:pt x="59401" y="1117"/>
                </a:lnTo>
                <a:lnTo>
                  <a:pt x="108181" y="0"/>
                </a:lnTo>
                <a:lnTo>
                  <a:pt x="122977" y="1448"/>
                </a:lnTo>
                <a:lnTo>
                  <a:pt x="136747" y="5596"/>
                </a:lnTo>
                <a:lnTo>
                  <a:pt x="141838" y="8281"/>
                </a:lnTo>
                <a:lnTo>
                  <a:pt x="72422" y="8281"/>
                </a:lnTo>
                <a:lnTo>
                  <a:pt x="57688" y="9919"/>
                </a:lnTo>
                <a:lnTo>
                  <a:pt x="22366" y="31462"/>
                </a:lnTo>
                <a:lnTo>
                  <a:pt x="8696" y="177520"/>
                </a:lnTo>
                <a:lnTo>
                  <a:pt x="11262" y="191271"/>
                </a:lnTo>
                <a:lnTo>
                  <a:pt x="18346" y="202958"/>
                </a:lnTo>
                <a:lnTo>
                  <a:pt x="29025" y="211702"/>
                </a:lnTo>
                <a:lnTo>
                  <a:pt x="42378" y="216625"/>
                </a:lnTo>
                <a:lnTo>
                  <a:pt x="157487" y="217385"/>
                </a:lnTo>
                <a:lnTo>
                  <a:pt x="151313" y="221205"/>
                </a:lnTo>
                <a:lnTo>
                  <a:pt x="137471" y="225155"/>
                </a:lnTo>
                <a:lnTo>
                  <a:pt x="130065" y="225671"/>
                </a:lnTo>
                <a:close/>
              </a:path>
              <a:path w="180975" h="226060">
                <a:moveTo>
                  <a:pt x="157487" y="217385"/>
                </a:moveTo>
                <a:lnTo>
                  <a:pt x="130065" y="217385"/>
                </a:lnTo>
                <a:lnTo>
                  <a:pt x="144498" y="214940"/>
                </a:lnTo>
                <a:lnTo>
                  <a:pt x="156764" y="208191"/>
                </a:lnTo>
                <a:lnTo>
                  <a:pt x="165942" y="198017"/>
                </a:lnTo>
                <a:lnTo>
                  <a:pt x="171109" y="185295"/>
                </a:lnTo>
                <a:lnTo>
                  <a:pt x="171908" y="69002"/>
                </a:lnTo>
                <a:lnTo>
                  <a:pt x="170188" y="54962"/>
                </a:lnTo>
                <a:lnTo>
                  <a:pt x="147573" y="21306"/>
                </a:lnTo>
                <a:lnTo>
                  <a:pt x="72422" y="8281"/>
                </a:lnTo>
                <a:lnTo>
                  <a:pt x="141838" y="8281"/>
                </a:lnTo>
                <a:lnTo>
                  <a:pt x="175406" y="43340"/>
                </a:lnTo>
                <a:lnTo>
                  <a:pt x="180599" y="177520"/>
                </a:lnTo>
                <a:lnTo>
                  <a:pt x="178453" y="191420"/>
                </a:lnTo>
                <a:lnTo>
                  <a:pt x="172436" y="203736"/>
                </a:lnTo>
                <a:lnTo>
                  <a:pt x="163178" y="213865"/>
                </a:lnTo>
                <a:lnTo>
                  <a:pt x="157487" y="217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752596" y="5854062"/>
            <a:ext cx="43815" cy="23495"/>
          </a:xfrm>
          <a:custGeom>
            <a:avLst/>
            <a:gdLst/>
            <a:ahLst/>
            <a:cxnLst/>
            <a:rect l="l" t="t" r="r" b="b"/>
            <a:pathLst>
              <a:path w="43815" h="23495">
                <a:moveTo>
                  <a:pt x="41808" y="23062"/>
                </a:moveTo>
                <a:lnTo>
                  <a:pt x="1948" y="23062"/>
                </a:lnTo>
                <a:lnTo>
                  <a:pt x="0" y="21219"/>
                </a:lnTo>
                <a:lnTo>
                  <a:pt x="0" y="1984"/>
                </a:lnTo>
                <a:lnTo>
                  <a:pt x="2760" y="0"/>
                </a:lnTo>
                <a:lnTo>
                  <a:pt x="42476" y="10816"/>
                </a:lnTo>
                <a:lnTo>
                  <a:pt x="43757" y="12433"/>
                </a:lnTo>
                <a:lnTo>
                  <a:pt x="43757" y="21219"/>
                </a:lnTo>
                <a:lnTo>
                  <a:pt x="41808" y="23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831108" y="5854062"/>
            <a:ext cx="43815" cy="23495"/>
          </a:xfrm>
          <a:custGeom>
            <a:avLst/>
            <a:gdLst/>
            <a:ahLst/>
            <a:cxnLst/>
            <a:rect l="l" t="t" r="r" b="b"/>
            <a:pathLst>
              <a:path w="43815" h="23495">
                <a:moveTo>
                  <a:pt x="41808" y="23062"/>
                </a:moveTo>
                <a:lnTo>
                  <a:pt x="1948" y="23062"/>
                </a:lnTo>
                <a:lnTo>
                  <a:pt x="0" y="21219"/>
                </a:lnTo>
                <a:lnTo>
                  <a:pt x="0" y="12433"/>
                </a:lnTo>
                <a:lnTo>
                  <a:pt x="1300" y="10816"/>
                </a:lnTo>
                <a:lnTo>
                  <a:pt x="40997" y="0"/>
                </a:lnTo>
                <a:lnTo>
                  <a:pt x="43757" y="1984"/>
                </a:lnTo>
                <a:lnTo>
                  <a:pt x="43757" y="21219"/>
                </a:lnTo>
                <a:lnTo>
                  <a:pt x="41808" y="23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809390" y="5685746"/>
            <a:ext cx="8890" cy="36195"/>
          </a:xfrm>
          <a:custGeom>
            <a:avLst/>
            <a:gdLst/>
            <a:ahLst/>
            <a:cxnLst/>
            <a:rect l="l" t="t" r="r" b="b"/>
            <a:pathLst>
              <a:path w="8890" h="36195">
                <a:moveTo>
                  <a:pt x="6742" y="35830"/>
                </a:moveTo>
                <a:lnTo>
                  <a:pt x="1934" y="35830"/>
                </a:lnTo>
                <a:lnTo>
                  <a:pt x="0" y="33973"/>
                </a:lnTo>
                <a:lnTo>
                  <a:pt x="0" y="1857"/>
                </a:lnTo>
                <a:lnTo>
                  <a:pt x="1934" y="0"/>
                </a:lnTo>
                <a:lnTo>
                  <a:pt x="6742" y="0"/>
                </a:lnTo>
                <a:lnTo>
                  <a:pt x="8676" y="1857"/>
                </a:lnTo>
                <a:lnTo>
                  <a:pt x="8676" y="33973"/>
                </a:lnTo>
                <a:lnTo>
                  <a:pt x="6742" y="35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745846" y="5685740"/>
            <a:ext cx="136525" cy="17145"/>
          </a:xfrm>
          <a:custGeom>
            <a:avLst/>
            <a:gdLst/>
            <a:ahLst/>
            <a:cxnLst/>
            <a:rect l="l" t="t" r="r" b="b"/>
            <a:pathLst>
              <a:path w="136525" h="17145">
                <a:moveTo>
                  <a:pt x="6153" y="16717"/>
                </a:moveTo>
                <a:lnTo>
                  <a:pt x="3398" y="16717"/>
                </a:lnTo>
                <a:lnTo>
                  <a:pt x="0" y="13484"/>
                </a:lnTo>
                <a:lnTo>
                  <a:pt x="0" y="10854"/>
                </a:lnTo>
                <a:lnTo>
                  <a:pt x="7944" y="3289"/>
                </a:lnTo>
                <a:lnTo>
                  <a:pt x="16249" y="0"/>
                </a:lnTo>
                <a:lnTo>
                  <a:pt x="119514" y="0"/>
                </a:lnTo>
                <a:lnTo>
                  <a:pt x="127824" y="3289"/>
                </a:lnTo>
                <a:lnTo>
                  <a:pt x="133077" y="8295"/>
                </a:lnTo>
                <a:lnTo>
                  <a:pt x="18579" y="8295"/>
                </a:lnTo>
                <a:lnTo>
                  <a:pt x="12445" y="10699"/>
                </a:lnTo>
                <a:lnTo>
                  <a:pt x="6153" y="16717"/>
                </a:lnTo>
                <a:close/>
              </a:path>
              <a:path w="136525" h="17145">
                <a:moveTo>
                  <a:pt x="132474" y="16647"/>
                </a:moveTo>
                <a:lnTo>
                  <a:pt x="130243" y="16647"/>
                </a:lnTo>
                <a:lnTo>
                  <a:pt x="129140" y="16241"/>
                </a:lnTo>
                <a:lnTo>
                  <a:pt x="128279" y="15440"/>
                </a:lnTo>
                <a:lnTo>
                  <a:pt x="123323" y="10699"/>
                </a:lnTo>
                <a:lnTo>
                  <a:pt x="117184" y="8295"/>
                </a:lnTo>
                <a:lnTo>
                  <a:pt x="133077" y="8295"/>
                </a:lnTo>
                <a:lnTo>
                  <a:pt x="134067" y="9238"/>
                </a:lnTo>
                <a:lnTo>
                  <a:pt x="134418" y="9563"/>
                </a:lnTo>
                <a:lnTo>
                  <a:pt x="136119" y="11179"/>
                </a:lnTo>
                <a:lnTo>
                  <a:pt x="136134" y="13805"/>
                </a:lnTo>
                <a:lnTo>
                  <a:pt x="133577" y="16241"/>
                </a:lnTo>
                <a:lnTo>
                  <a:pt x="132474" y="16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706154" y="5941148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90" h="54610">
                <a:moveTo>
                  <a:pt x="5891" y="54306"/>
                </a:moveTo>
                <a:lnTo>
                  <a:pt x="3660" y="54306"/>
                </a:lnTo>
                <a:lnTo>
                  <a:pt x="2522" y="53886"/>
                </a:lnTo>
                <a:lnTo>
                  <a:pt x="0" y="51393"/>
                </a:lnTo>
                <a:lnTo>
                  <a:pt x="44" y="48768"/>
                </a:lnTo>
                <a:lnTo>
                  <a:pt x="53155" y="0"/>
                </a:lnTo>
                <a:lnTo>
                  <a:pt x="55906" y="42"/>
                </a:lnTo>
                <a:lnTo>
                  <a:pt x="59240" y="3341"/>
                </a:lnTo>
                <a:lnTo>
                  <a:pt x="59195" y="5962"/>
                </a:lnTo>
                <a:lnTo>
                  <a:pt x="7805" y="53151"/>
                </a:lnTo>
                <a:lnTo>
                  <a:pt x="6964" y="53915"/>
                </a:lnTo>
                <a:lnTo>
                  <a:pt x="5891" y="5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862425" y="5941148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90" h="54610">
                <a:moveTo>
                  <a:pt x="55574" y="54306"/>
                </a:moveTo>
                <a:lnTo>
                  <a:pt x="53348" y="54306"/>
                </a:lnTo>
                <a:lnTo>
                  <a:pt x="52275" y="53915"/>
                </a:lnTo>
                <a:lnTo>
                  <a:pt x="51419" y="53151"/>
                </a:lnTo>
                <a:lnTo>
                  <a:pt x="44" y="5962"/>
                </a:lnTo>
                <a:lnTo>
                  <a:pt x="0" y="3341"/>
                </a:lnTo>
                <a:lnTo>
                  <a:pt x="3333" y="42"/>
                </a:lnTo>
                <a:lnTo>
                  <a:pt x="6099" y="0"/>
                </a:lnTo>
                <a:lnTo>
                  <a:pt x="7805" y="1588"/>
                </a:lnTo>
                <a:lnTo>
                  <a:pt x="59180" y="48768"/>
                </a:lnTo>
                <a:lnTo>
                  <a:pt x="59240" y="51393"/>
                </a:lnTo>
                <a:lnTo>
                  <a:pt x="56717" y="53886"/>
                </a:lnTo>
                <a:lnTo>
                  <a:pt x="55574" y="5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746277" y="5959709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5259" y="0"/>
                </a:lnTo>
              </a:path>
            </a:pathLst>
          </a:custGeom>
          <a:ln w="8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717870" y="5980689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2065" y="0"/>
                </a:lnTo>
              </a:path>
            </a:pathLst>
          </a:custGeom>
          <a:ln w="8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71663" y="5907268"/>
            <a:ext cx="85090" cy="31750"/>
          </a:xfrm>
          <a:custGeom>
            <a:avLst/>
            <a:gdLst/>
            <a:ahLst/>
            <a:cxnLst/>
            <a:rect l="l" t="t" r="r" b="b"/>
            <a:pathLst>
              <a:path w="85090" h="31750">
                <a:moveTo>
                  <a:pt x="6757" y="31696"/>
                </a:moveTo>
                <a:lnTo>
                  <a:pt x="1948" y="31696"/>
                </a:lnTo>
                <a:lnTo>
                  <a:pt x="0" y="29839"/>
                </a:lnTo>
                <a:lnTo>
                  <a:pt x="0" y="14936"/>
                </a:lnTo>
                <a:lnTo>
                  <a:pt x="5503" y="5421"/>
                </a:lnTo>
                <a:lnTo>
                  <a:pt x="19649" y="343"/>
                </a:lnTo>
                <a:lnTo>
                  <a:pt x="59611" y="0"/>
                </a:lnTo>
                <a:lnTo>
                  <a:pt x="75739" y="3251"/>
                </a:lnTo>
                <a:lnTo>
                  <a:pt x="80923" y="8285"/>
                </a:lnTo>
                <a:lnTo>
                  <a:pt x="15319" y="8285"/>
                </a:lnTo>
                <a:lnTo>
                  <a:pt x="8691" y="12292"/>
                </a:lnTo>
                <a:lnTo>
                  <a:pt x="8691" y="29839"/>
                </a:lnTo>
                <a:lnTo>
                  <a:pt x="6757" y="31696"/>
                </a:lnTo>
                <a:close/>
              </a:path>
              <a:path w="85090" h="31750">
                <a:moveTo>
                  <a:pt x="82983" y="31696"/>
                </a:moveTo>
                <a:lnTo>
                  <a:pt x="78175" y="31696"/>
                </a:lnTo>
                <a:lnTo>
                  <a:pt x="76241" y="29839"/>
                </a:lnTo>
                <a:lnTo>
                  <a:pt x="76241" y="12292"/>
                </a:lnTo>
                <a:lnTo>
                  <a:pt x="69598" y="8285"/>
                </a:lnTo>
                <a:lnTo>
                  <a:pt x="80923" y="8285"/>
                </a:lnTo>
                <a:lnTo>
                  <a:pt x="84336" y="11600"/>
                </a:lnTo>
                <a:lnTo>
                  <a:pt x="84917" y="27549"/>
                </a:lnTo>
                <a:lnTo>
                  <a:pt x="84917" y="29839"/>
                </a:lnTo>
                <a:lnTo>
                  <a:pt x="82983" y="31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7"/>
          <p:cNvSpPr txBox="1"/>
          <p:nvPr/>
        </p:nvSpPr>
        <p:spPr>
          <a:xfrm>
            <a:off x="5903350" y="1755393"/>
            <a:ext cx="673950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LU" sz="4100" b="1" spc="10" dirty="0" smtClean="0">
                <a:solidFill>
                  <a:srgbClr val="B80A29"/>
                </a:solidFill>
                <a:latin typeface="Swis721 Cn BT"/>
                <a:cs typeface="Swis721 Cn BT"/>
              </a:rPr>
              <a:t>PHASAGE DES TRAVAUX</a:t>
            </a:r>
            <a:endParaRPr sz="4100" dirty="0">
              <a:latin typeface="Swis721 Cn BT"/>
              <a:cs typeface="Swis721 Cn BT"/>
            </a:endParaRPr>
          </a:p>
        </p:txBody>
      </p:sp>
      <p:sp>
        <p:nvSpPr>
          <p:cNvPr id="75" name="object 38"/>
          <p:cNvSpPr txBox="1"/>
          <p:nvPr/>
        </p:nvSpPr>
        <p:spPr>
          <a:xfrm>
            <a:off x="1273899" y="9655041"/>
            <a:ext cx="406781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775"/>
              </a:lnSpc>
            </a:pPr>
            <a:r>
              <a:rPr lang="fr-LU" sz="2450" b="1" spc="50" dirty="0" smtClean="0">
                <a:solidFill>
                  <a:srgbClr val="565655"/>
                </a:solidFill>
                <a:latin typeface="Swis721 Cn BT"/>
                <a:cs typeface="Swis721 Cn BT"/>
              </a:rPr>
              <a:t>TIMING PROVISOIRE</a:t>
            </a:r>
            <a:endParaRPr sz="2450" dirty="0">
              <a:latin typeface="Swis721 Cn BT"/>
              <a:cs typeface="Swis721 Cn BT"/>
            </a:endParaRPr>
          </a:p>
          <a:p>
            <a:pPr marL="12700">
              <a:lnSpc>
                <a:spcPts val="2240"/>
              </a:lnSpc>
            </a:pPr>
            <a:r>
              <a:rPr lang="fr-LU"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FIN </a:t>
            </a: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-10" dirty="0" smtClean="0">
                <a:solidFill>
                  <a:srgbClr val="B80A29"/>
                </a:solidFill>
                <a:latin typeface="Swis721 Cn BT"/>
                <a:cs typeface="Swis721 Cn BT"/>
              </a:rPr>
              <a:t>0</a:t>
            </a: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lang="fr-LU"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endParaRPr sz="2150" dirty="0">
              <a:latin typeface="Swis721 Cn BT"/>
              <a:cs typeface="Swis721 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8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85589"/>
            <a:ext cx="20104100" cy="223520"/>
          </a:xfrm>
          <a:custGeom>
            <a:avLst/>
            <a:gdLst/>
            <a:ahLst/>
            <a:cxnLst/>
            <a:rect l="l" t="t" r="r" b="b"/>
            <a:pathLst>
              <a:path w="20104100" h="223520">
                <a:moveTo>
                  <a:pt x="20104099" y="0"/>
                </a:moveTo>
                <a:lnTo>
                  <a:pt x="0" y="0"/>
                </a:lnTo>
                <a:lnTo>
                  <a:pt x="0" y="222967"/>
                </a:lnTo>
                <a:lnTo>
                  <a:pt x="20104099" y="2229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60068" y="1561268"/>
            <a:ext cx="628253" cy="628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18339" y="1566327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58828" y="1606818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8"/>
                </a:lnTo>
                <a:lnTo>
                  <a:pt x="147887" y="30540"/>
                </a:lnTo>
                <a:lnTo>
                  <a:pt x="112031" y="52791"/>
                </a:lnTo>
                <a:lnTo>
                  <a:pt x="80146" y="80140"/>
                </a:lnTo>
                <a:lnTo>
                  <a:pt x="52796" y="112022"/>
                </a:lnTo>
                <a:lnTo>
                  <a:pt x="30542" y="147875"/>
                </a:lnTo>
                <a:lnTo>
                  <a:pt x="13950" y="187135"/>
                </a:lnTo>
                <a:lnTo>
                  <a:pt x="3581" y="229239"/>
                </a:lnTo>
                <a:lnTo>
                  <a:pt x="0" y="273625"/>
                </a:lnTo>
                <a:lnTo>
                  <a:pt x="907" y="296067"/>
                </a:lnTo>
                <a:lnTo>
                  <a:pt x="7952" y="339382"/>
                </a:lnTo>
                <a:lnTo>
                  <a:pt x="21503" y="380135"/>
                </a:lnTo>
                <a:lnTo>
                  <a:pt x="40997" y="417762"/>
                </a:lnTo>
                <a:lnTo>
                  <a:pt x="65869" y="451700"/>
                </a:lnTo>
                <a:lnTo>
                  <a:pt x="95557" y="481386"/>
                </a:lnTo>
                <a:lnTo>
                  <a:pt x="129498" y="506256"/>
                </a:lnTo>
                <a:lnTo>
                  <a:pt x="167128" y="525748"/>
                </a:lnTo>
                <a:lnTo>
                  <a:pt x="207883" y="539298"/>
                </a:lnTo>
                <a:lnTo>
                  <a:pt x="251202" y="546343"/>
                </a:lnTo>
                <a:lnTo>
                  <a:pt x="273646" y="547250"/>
                </a:lnTo>
                <a:lnTo>
                  <a:pt x="296087" y="546343"/>
                </a:lnTo>
                <a:lnTo>
                  <a:pt x="339401" y="539298"/>
                </a:lnTo>
                <a:lnTo>
                  <a:pt x="380153" y="525748"/>
                </a:lnTo>
                <a:lnTo>
                  <a:pt x="417781" y="506256"/>
                </a:lnTo>
                <a:lnTo>
                  <a:pt x="451721" y="481386"/>
                </a:lnTo>
                <a:lnTo>
                  <a:pt x="481409" y="451700"/>
                </a:lnTo>
                <a:lnTo>
                  <a:pt x="506282" y="417762"/>
                </a:lnTo>
                <a:lnTo>
                  <a:pt x="525776" y="380135"/>
                </a:lnTo>
                <a:lnTo>
                  <a:pt x="539328" y="339382"/>
                </a:lnTo>
                <a:lnTo>
                  <a:pt x="546374" y="296067"/>
                </a:lnTo>
                <a:lnTo>
                  <a:pt x="547281" y="273625"/>
                </a:lnTo>
                <a:lnTo>
                  <a:pt x="546374" y="251182"/>
                </a:lnTo>
                <a:lnTo>
                  <a:pt x="539328" y="207867"/>
                </a:lnTo>
                <a:lnTo>
                  <a:pt x="525776" y="167114"/>
                </a:lnTo>
                <a:lnTo>
                  <a:pt x="506282" y="129487"/>
                </a:lnTo>
                <a:lnTo>
                  <a:pt x="481409" y="95549"/>
                </a:lnTo>
                <a:lnTo>
                  <a:pt x="451721" y="65864"/>
                </a:lnTo>
                <a:lnTo>
                  <a:pt x="417781" y="40993"/>
                </a:lnTo>
                <a:lnTo>
                  <a:pt x="380153" y="21501"/>
                </a:lnTo>
                <a:lnTo>
                  <a:pt x="339401" y="7951"/>
                </a:lnTo>
                <a:lnTo>
                  <a:pt x="296087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29423" y="177481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74394" y="217731"/>
                </a:moveTo>
                <a:lnTo>
                  <a:pt x="85819" y="217731"/>
                </a:lnTo>
                <a:lnTo>
                  <a:pt x="88049" y="218872"/>
                </a:lnTo>
                <a:lnTo>
                  <a:pt x="91159" y="220495"/>
                </a:lnTo>
                <a:lnTo>
                  <a:pt x="94478" y="221794"/>
                </a:lnTo>
                <a:lnTo>
                  <a:pt x="99829" y="223532"/>
                </a:lnTo>
                <a:lnTo>
                  <a:pt x="100635" y="224631"/>
                </a:lnTo>
                <a:lnTo>
                  <a:pt x="105630" y="258536"/>
                </a:lnTo>
                <a:lnTo>
                  <a:pt x="107263" y="260054"/>
                </a:lnTo>
                <a:lnTo>
                  <a:pt x="152969" y="260096"/>
                </a:lnTo>
                <a:lnTo>
                  <a:pt x="154456" y="258924"/>
                </a:lnTo>
                <a:lnTo>
                  <a:pt x="155692" y="251223"/>
                </a:lnTo>
                <a:lnTo>
                  <a:pt x="157596" y="238670"/>
                </a:lnTo>
                <a:lnTo>
                  <a:pt x="159607" y="224108"/>
                </a:lnTo>
                <a:lnTo>
                  <a:pt x="160487" y="223302"/>
                </a:lnTo>
                <a:lnTo>
                  <a:pt x="165911" y="221438"/>
                </a:lnTo>
                <a:lnTo>
                  <a:pt x="169502" y="220035"/>
                </a:lnTo>
                <a:lnTo>
                  <a:pt x="174394" y="217731"/>
                </a:lnTo>
                <a:close/>
              </a:path>
              <a:path w="260350" h="260350">
                <a:moveTo>
                  <a:pt x="56532" y="22428"/>
                </a:moveTo>
                <a:lnTo>
                  <a:pt x="22250" y="55160"/>
                </a:lnTo>
                <a:lnTo>
                  <a:pt x="22470" y="58678"/>
                </a:lnTo>
                <a:lnTo>
                  <a:pt x="30564" y="68846"/>
                </a:lnTo>
                <a:lnTo>
                  <a:pt x="35674" y="75526"/>
                </a:lnTo>
                <a:lnTo>
                  <a:pt x="42187" y="83714"/>
                </a:lnTo>
                <a:lnTo>
                  <a:pt x="42595" y="85013"/>
                </a:lnTo>
                <a:lnTo>
                  <a:pt x="39799" y="90363"/>
                </a:lnTo>
                <a:lnTo>
                  <a:pt x="38490" y="93902"/>
                </a:lnTo>
                <a:lnTo>
                  <a:pt x="36606" y="99201"/>
                </a:lnTo>
                <a:lnTo>
                  <a:pt x="35684" y="100059"/>
                </a:lnTo>
                <a:lnTo>
                  <a:pt x="7915" y="104352"/>
                </a:lnTo>
                <a:lnTo>
                  <a:pt x="4492" y="104803"/>
                </a:lnTo>
                <a:lnTo>
                  <a:pt x="1800" y="105954"/>
                </a:lnTo>
                <a:lnTo>
                  <a:pt x="0" y="108928"/>
                </a:lnTo>
                <a:lnTo>
                  <a:pt x="0" y="150686"/>
                </a:lnTo>
                <a:lnTo>
                  <a:pt x="1895" y="153429"/>
                </a:lnTo>
                <a:lnTo>
                  <a:pt x="4575" y="154435"/>
                </a:lnTo>
                <a:lnTo>
                  <a:pt x="7965" y="154880"/>
                </a:lnTo>
                <a:lnTo>
                  <a:pt x="35087" y="158989"/>
                </a:lnTo>
                <a:lnTo>
                  <a:pt x="36145" y="159879"/>
                </a:lnTo>
                <a:lnTo>
                  <a:pt x="38386" y="165848"/>
                </a:lnTo>
                <a:lnTo>
                  <a:pt x="40281" y="169774"/>
                </a:lnTo>
                <a:lnTo>
                  <a:pt x="42148" y="174947"/>
                </a:lnTo>
                <a:lnTo>
                  <a:pt x="42072" y="176769"/>
                </a:lnTo>
                <a:lnTo>
                  <a:pt x="33713" y="187912"/>
                </a:lnTo>
                <a:lnTo>
                  <a:pt x="22931" y="201972"/>
                </a:lnTo>
                <a:lnTo>
                  <a:pt x="22627" y="203951"/>
                </a:lnTo>
                <a:lnTo>
                  <a:pt x="26090" y="207671"/>
                </a:lnTo>
                <a:lnTo>
                  <a:pt x="34821" y="216897"/>
                </a:lnTo>
                <a:lnTo>
                  <a:pt x="43726" y="226087"/>
                </a:lnTo>
                <a:lnTo>
                  <a:pt x="55192" y="237730"/>
                </a:lnTo>
                <a:lnTo>
                  <a:pt x="58699" y="237521"/>
                </a:lnTo>
                <a:lnTo>
                  <a:pt x="73889" y="226018"/>
                </a:lnTo>
                <a:lnTo>
                  <a:pt x="84269" y="218098"/>
                </a:lnTo>
                <a:lnTo>
                  <a:pt x="85819" y="217731"/>
                </a:lnTo>
                <a:lnTo>
                  <a:pt x="174394" y="217731"/>
                </a:lnTo>
                <a:lnTo>
                  <a:pt x="174727" y="217574"/>
                </a:lnTo>
                <a:lnTo>
                  <a:pt x="225294" y="217574"/>
                </a:lnTo>
                <a:lnTo>
                  <a:pt x="226225" y="216629"/>
                </a:lnTo>
                <a:lnTo>
                  <a:pt x="237867" y="204538"/>
                </a:lnTo>
                <a:lnTo>
                  <a:pt x="237542" y="201219"/>
                </a:lnTo>
                <a:lnTo>
                  <a:pt x="234679" y="197616"/>
                </a:lnTo>
                <a:lnTo>
                  <a:pt x="221178" y="180467"/>
                </a:lnTo>
                <a:lnTo>
                  <a:pt x="117129" y="180467"/>
                </a:lnTo>
                <a:lnTo>
                  <a:pt x="104343" y="175211"/>
                </a:lnTo>
                <a:lnTo>
                  <a:pt x="93436" y="166891"/>
                </a:lnTo>
                <a:lnTo>
                  <a:pt x="85016" y="156111"/>
                </a:lnTo>
                <a:lnTo>
                  <a:pt x="79691" y="143475"/>
                </a:lnTo>
                <a:lnTo>
                  <a:pt x="78070" y="129587"/>
                </a:lnTo>
                <a:lnTo>
                  <a:pt x="78103" y="127205"/>
                </a:lnTo>
                <a:lnTo>
                  <a:pt x="95198" y="92231"/>
                </a:lnTo>
                <a:lnTo>
                  <a:pt x="135690" y="78230"/>
                </a:lnTo>
                <a:lnTo>
                  <a:pt x="221845" y="78230"/>
                </a:lnTo>
                <a:lnTo>
                  <a:pt x="226751" y="71839"/>
                </a:lnTo>
                <a:lnTo>
                  <a:pt x="236914" y="58448"/>
                </a:lnTo>
                <a:lnTo>
                  <a:pt x="237008" y="56281"/>
                </a:lnTo>
                <a:lnTo>
                  <a:pt x="233354" y="51234"/>
                </a:lnTo>
                <a:lnTo>
                  <a:pt x="232034" y="49474"/>
                </a:lnTo>
                <a:lnTo>
                  <a:pt x="225148" y="42480"/>
                </a:lnTo>
                <a:lnTo>
                  <a:pt x="85327" y="42480"/>
                </a:lnTo>
                <a:lnTo>
                  <a:pt x="83903" y="42155"/>
                </a:lnTo>
                <a:lnTo>
                  <a:pt x="75620" y="35496"/>
                </a:lnTo>
                <a:lnTo>
                  <a:pt x="68950" y="30376"/>
                </a:lnTo>
                <a:lnTo>
                  <a:pt x="59223" y="22700"/>
                </a:lnTo>
                <a:lnTo>
                  <a:pt x="56532" y="22428"/>
                </a:lnTo>
                <a:close/>
              </a:path>
              <a:path w="260350" h="260350">
                <a:moveTo>
                  <a:pt x="225294" y="217574"/>
                </a:moveTo>
                <a:lnTo>
                  <a:pt x="174727" y="217574"/>
                </a:lnTo>
                <a:lnTo>
                  <a:pt x="175900" y="217710"/>
                </a:lnTo>
                <a:lnTo>
                  <a:pt x="183617" y="223898"/>
                </a:lnTo>
                <a:lnTo>
                  <a:pt x="197302" y="234514"/>
                </a:lnTo>
                <a:lnTo>
                  <a:pt x="204528" y="235809"/>
                </a:lnTo>
                <a:lnTo>
                  <a:pt x="217312" y="225678"/>
                </a:lnTo>
                <a:lnTo>
                  <a:pt x="225294" y="217574"/>
                </a:lnTo>
                <a:close/>
              </a:path>
              <a:path w="260350" h="260350">
                <a:moveTo>
                  <a:pt x="221845" y="78230"/>
                </a:moveTo>
                <a:lnTo>
                  <a:pt x="135690" y="78230"/>
                </a:lnTo>
                <a:lnTo>
                  <a:pt x="148221" y="81378"/>
                </a:lnTo>
                <a:lnTo>
                  <a:pt x="159417" y="87669"/>
                </a:lnTo>
                <a:lnTo>
                  <a:pt x="168798" y="96824"/>
                </a:lnTo>
                <a:lnTo>
                  <a:pt x="175886" y="108565"/>
                </a:lnTo>
                <a:lnTo>
                  <a:pt x="180203" y="122616"/>
                </a:lnTo>
                <a:lnTo>
                  <a:pt x="181269" y="138699"/>
                </a:lnTo>
                <a:lnTo>
                  <a:pt x="177540" y="150610"/>
                </a:lnTo>
                <a:lnTo>
                  <a:pt x="134433" y="179687"/>
                </a:lnTo>
                <a:lnTo>
                  <a:pt x="117129" y="180467"/>
                </a:lnTo>
                <a:lnTo>
                  <a:pt x="221178" y="180467"/>
                </a:lnTo>
                <a:lnTo>
                  <a:pt x="217804" y="176204"/>
                </a:lnTo>
                <a:lnTo>
                  <a:pt x="217616" y="174947"/>
                </a:lnTo>
                <a:lnTo>
                  <a:pt x="220207" y="169600"/>
                </a:lnTo>
                <a:lnTo>
                  <a:pt x="221501" y="166570"/>
                </a:lnTo>
                <a:lnTo>
                  <a:pt x="223427" y="160874"/>
                </a:lnTo>
                <a:lnTo>
                  <a:pt x="224621" y="159817"/>
                </a:lnTo>
                <a:lnTo>
                  <a:pt x="258390" y="154686"/>
                </a:lnTo>
                <a:lnTo>
                  <a:pt x="259981" y="152906"/>
                </a:lnTo>
                <a:lnTo>
                  <a:pt x="259992" y="107839"/>
                </a:lnTo>
                <a:lnTo>
                  <a:pt x="258400" y="106028"/>
                </a:lnTo>
                <a:lnTo>
                  <a:pt x="225249" y="101075"/>
                </a:lnTo>
                <a:lnTo>
                  <a:pt x="223836" y="100122"/>
                </a:lnTo>
                <a:lnTo>
                  <a:pt x="221783" y="93819"/>
                </a:lnTo>
                <a:lnTo>
                  <a:pt x="220213" y="90070"/>
                </a:lnTo>
                <a:lnTo>
                  <a:pt x="217553" y="84625"/>
                </a:lnTo>
                <a:lnTo>
                  <a:pt x="217804" y="83494"/>
                </a:lnTo>
                <a:lnTo>
                  <a:pt x="221845" y="78230"/>
                </a:lnTo>
                <a:close/>
              </a:path>
              <a:path w="260350" h="260350">
                <a:moveTo>
                  <a:pt x="152351" y="0"/>
                </a:moveTo>
                <a:lnTo>
                  <a:pt x="107808" y="0"/>
                </a:lnTo>
                <a:lnTo>
                  <a:pt x="105839" y="1560"/>
                </a:lnTo>
                <a:lnTo>
                  <a:pt x="103965" y="11088"/>
                </a:lnTo>
                <a:lnTo>
                  <a:pt x="103023" y="16711"/>
                </a:lnTo>
                <a:lnTo>
                  <a:pt x="101536" y="26250"/>
                </a:lnTo>
                <a:lnTo>
                  <a:pt x="101305" y="30208"/>
                </a:lnTo>
                <a:lnTo>
                  <a:pt x="100342" y="35192"/>
                </a:lnTo>
                <a:lnTo>
                  <a:pt x="99138" y="36501"/>
                </a:lnTo>
                <a:lnTo>
                  <a:pt x="94593" y="38648"/>
                </a:lnTo>
                <a:lnTo>
                  <a:pt x="90887" y="39778"/>
                </a:lnTo>
                <a:lnTo>
                  <a:pt x="85327" y="42480"/>
                </a:lnTo>
                <a:lnTo>
                  <a:pt x="225148" y="42480"/>
                </a:lnTo>
                <a:lnTo>
                  <a:pt x="224919" y="42250"/>
                </a:lnTo>
                <a:lnTo>
                  <a:pt x="174287" y="42250"/>
                </a:lnTo>
                <a:lnTo>
                  <a:pt x="169052" y="39653"/>
                </a:lnTo>
                <a:lnTo>
                  <a:pt x="165743" y="38375"/>
                </a:lnTo>
                <a:lnTo>
                  <a:pt x="160529" y="36585"/>
                </a:lnTo>
                <a:lnTo>
                  <a:pt x="159555" y="35674"/>
                </a:lnTo>
                <a:lnTo>
                  <a:pt x="157058" y="18737"/>
                </a:lnTo>
                <a:lnTo>
                  <a:pt x="155105" y="6188"/>
                </a:lnTo>
                <a:lnTo>
                  <a:pt x="154414" y="1853"/>
                </a:lnTo>
                <a:lnTo>
                  <a:pt x="152351" y="0"/>
                </a:lnTo>
                <a:close/>
              </a:path>
              <a:path w="260350" h="260350">
                <a:moveTo>
                  <a:pt x="201847" y="22219"/>
                </a:moveTo>
                <a:lnTo>
                  <a:pt x="177512" y="40637"/>
                </a:lnTo>
                <a:lnTo>
                  <a:pt x="175774" y="41977"/>
                </a:lnTo>
                <a:lnTo>
                  <a:pt x="174287" y="42250"/>
                </a:lnTo>
                <a:lnTo>
                  <a:pt x="224919" y="42250"/>
                </a:lnTo>
                <a:lnTo>
                  <a:pt x="205166" y="22386"/>
                </a:lnTo>
                <a:lnTo>
                  <a:pt x="201847" y="22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63482" y="1725905"/>
            <a:ext cx="156210" cy="150495"/>
          </a:xfrm>
          <a:custGeom>
            <a:avLst/>
            <a:gdLst/>
            <a:ahLst/>
            <a:cxnLst/>
            <a:rect l="l" t="t" r="r" b="b"/>
            <a:pathLst>
              <a:path w="156209" h="150494">
                <a:moveTo>
                  <a:pt x="51820" y="0"/>
                </a:moveTo>
                <a:lnTo>
                  <a:pt x="42700" y="5486"/>
                </a:lnTo>
                <a:lnTo>
                  <a:pt x="36019" y="9057"/>
                </a:lnTo>
                <a:lnTo>
                  <a:pt x="25548" y="15182"/>
                </a:lnTo>
                <a:lnTo>
                  <a:pt x="25318" y="15664"/>
                </a:lnTo>
                <a:lnTo>
                  <a:pt x="29276" y="26407"/>
                </a:lnTo>
                <a:lnTo>
                  <a:pt x="31674" y="32711"/>
                </a:lnTo>
                <a:lnTo>
                  <a:pt x="35925" y="42155"/>
                </a:lnTo>
                <a:lnTo>
                  <a:pt x="36669" y="44951"/>
                </a:lnTo>
                <a:lnTo>
                  <a:pt x="33140" y="48532"/>
                </a:lnTo>
                <a:lnTo>
                  <a:pt x="32637" y="49558"/>
                </a:lnTo>
                <a:lnTo>
                  <a:pt x="31318" y="53747"/>
                </a:lnTo>
                <a:lnTo>
                  <a:pt x="29088" y="54710"/>
                </a:lnTo>
                <a:lnTo>
                  <a:pt x="18334" y="56029"/>
                </a:lnTo>
                <a:lnTo>
                  <a:pt x="10900" y="57464"/>
                </a:lnTo>
                <a:lnTo>
                  <a:pt x="973" y="59076"/>
                </a:lnTo>
                <a:lnTo>
                  <a:pt x="31" y="60406"/>
                </a:lnTo>
                <a:lnTo>
                  <a:pt x="182" y="69313"/>
                </a:lnTo>
                <a:lnTo>
                  <a:pt x="240" y="78761"/>
                </a:lnTo>
                <a:lnTo>
                  <a:pt x="0" y="89400"/>
                </a:lnTo>
                <a:lnTo>
                  <a:pt x="1047" y="90719"/>
                </a:lnTo>
                <a:lnTo>
                  <a:pt x="10209" y="92290"/>
                </a:lnTo>
                <a:lnTo>
                  <a:pt x="16816" y="93777"/>
                </a:lnTo>
                <a:lnTo>
                  <a:pt x="28156" y="94866"/>
                </a:lnTo>
                <a:lnTo>
                  <a:pt x="30857" y="96436"/>
                </a:lnTo>
                <a:lnTo>
                  <a:pt x="35862" y="104970"/>
                </a:lnTo>
                <a:lnTo>
                  <a:pt x="35873" y="108070"/>
                </a:lnTo>
                <a:lnTo>
                  <a:pt x="31119" y="118069"/>
                </a:lnTo>
                <a:lnTo>
                  <a:pt x="29067" y="124195"/>
                </a:lnTo>
                <a:lnTo>
                  <a:pt x="25622" y="133168"/>
                </a:lnTo>
                <a:lnTo>
                  <a:pt x="26062" y="135294"/>
                </a:lnTo>
                <a:lnTo>
                  <a:pt x="36061" y="140456"/>
                </a:lnTo>
                <a:lnTo>
                  <a:pt x="42626" y="144246"/>
                </a:lnTo>
                <a:lnTo>
                  <a:pt x="51998" y="150068"/>
                </a:lnTo>
                <a:lnTo>
                  <a:pt x="53809" y="149231"/>
                </a:lnTo>
                <a:lnTo>
                  <a:pt x="59610" y="142016"/>
                </a:lnTo>
                <a:lnTo>
                  <a:pt x="63788" y="137241"/>
                </a:lnTo>
                <a:lnTo>
                  <a:pt x="70186" y="128352"/>
                </a:lnTo>
                <a:lnTo>
                  <a:pt x="72845" y="125336"/>
                </a:lnTo>
                <a:lnTo>
                  <a:pt x="127276" y="125336"/>
                </a:lnTo>
                <a:lnTo>
                  <a:pt x="125545" y="119755"/>
                </a:lnTo>
                <a:lnTo>
                  <a:pt x="120593" y="109064"/>
                </a:lnTo>
                <a:lnTo>
                  <a:pt x="118991" y="104342"/>
                </a:lnTo>
                <a:lnTo>
                  <a:pt x="122445" y="100792"/>
                </a:lnTo>
                <a:lnTo>
                  <a:pt x="77934" y="100792"/>
                </a:lnTo>
                <a:lnTo>
                  <a:pt x="74759" y="100584"/>
                </a:lnTo>
                <a:lnTo>
                  <a:pt x="63182" y="95842"/>
                </a:lnTo>
                <a:lnTo>
                  <a:pt x="55284" y="85243"/>
                </a:lnTo>
                <a:lnTo>
                  <a:pt x="52691" y="69313"/>
                </a:lnTo>
                <a:lnTo>
                  <a:pt x="58372" y="59050"/>
                </a:lnTo>
                <a:lnTo>
                  <a:pt x="69700" y="52225"/>
                </a:lnTo>
                <a:lnTo>
                  <a:pt x="86470" y="50486"/>
                </a:lnTo>
                <a:lnTo>
                  <a:pt x="122727" y="50486"/>
                </a:lnTo>
                <a:lnTo>
                  <a:pt x="121598" y="46417"/>
                </a:lnTo>
                <a:lnTo>
                  <a:pt x="120907" y="45988"/>
                </a:lnTo>
                <a:lnTo>
                  <a:pt x="120540" y="44312"/>
                </a:lnTo>
                <a:lnTo>
                  <a:pt x="120142" y="43014"/>
                </a:lnTo>
                <a:lnTo>
                  <a:pt x="121744" y="38627"/>
                </a:lnTo>
                <a:lnTo>
                  <a:pt x="123409" y="35381"/>
                </a:lnTo>
                <a:lnTo>
                  <a:pt x="126446" y="27234"/>
                </a:lnTo>
                <a:lnTo>
                  <a:pt x="127351" y="24711"/>
                </a:lnTo>
                <a:lnTo>
                  <a:pt x="82866" y="24711"/>
                </a:lnTo>
                <a:lnTo>
                  <a:pt x="79499" y="23821"/>
                </a:lnTo>
                <a:lnTo>
                  <a:pt x="72898" y="23821"/>
                </a:lnTo>
                <a:lnTo>
                  <a:pt x="71118" y="22407"/>
                </a:lnTo>
                <a:lnTo>
                  <a:pt x="64825" y="14219"/>
                </a:lnTo>
                <a:lnTo>
                  <a:pt x="60019" y="8512"/>
                </a:lnTo>
                <a:lnTo>
                  <a:pt x="53589" y="544"/>
                </a:lnTo>
                <a:lnTo>
                  <a:pt x="51820" y="0"/>
                </a:lnTo>
                <a:close/>
              </a:path>
              <a:path w="156209" h="150494">
                <a:moveTo>
                  <a:pt x="127514" y="126027"/>
                </a:moveTo>
                <a:lnTo>
                  <a:pt x="83128" y="126027"/>
                </a:lnTo>
                <a:lnTo>
                  <a:pt x="84918" y="127315"/>
                </a:lnTo>
                <a:lnTo>
                  <a:pt x="91117" y="135503"/>
                </a:lnTo>
                <a:lnTo>
                  <a:pt x="95923" y="141084"/>
                </a:lnTo>
                <a:lnTo>
                  <a:pt x="102478" y="149534"/>
                </a:lnTo>
                <a:lnTo>
                  <a:pt x="104415" y="149838"/>
                </a:lnTo>
                <a:lnTo>
                  <a:pt x="113828" y="144131"/>
                </a:lnTo>
                <a:lnTo>
                  <a:pt x="120498" y="140320"/>
                </a:lnTo>
                <a:lnTo>
                  <a:pt x="129587" y="135346"/>
                </a:lnTo>
                <a:lnTo>
                  <a:pt x="130372" y="133786"/>
                </a:lnTo>
                <a:lnTo>
                  <a:pt x="127514" y="126027"/>
                </a:lnTo>
                <a:close/>
              </a:path>
              <a:path w="156209" h="150494">
                <a:moveTo>
                  <a:pt x="127276" y="125336"/>
                </a:moveTo>
                <a:lnTo>
                  <a:pt x="72845" y="125336"/>
                </a:lnTo>
                <a:lnTo>
                  <a:pt x="78688" y="127022"/>
                </a:lnTo>
                <a:lnTo>
                  <a:pt x="79494" y="126896"/>
                </a:lnTo>
                <a:lnTo>
                  <a:pt x="83128" y="126027"/>
                </a:lnTo>
                <a:lnTo>
                  <a:pt x="127514" y="126027"/>
                </a:lnTo>
                <a:lnTo>
                  <a:pt x="127276" y="125336"/>
                </a:lnTo>
                <a:close/>
              </a:path>
              <a:path w="156209" h="150494">
                <a:moveTo>
                  <a:pt x="122727" y="50486"/>
                </a:moveTo>
                <a:lnTo>
                  <a:pt x="86470" y="50486"/>
                </a:lnTo>
                <a:lnTo>
                  <a:pt x="95170" y="57203"/>
                </a:lnTo>
                <a:lnTo>
                  <a:pt x="100441" y="69313"/>
                </a:lnTo>
                <a:lnTo>
                  <a:pt x="100510" y="70866"/>
                </a:lnTo>
                <a:lnTo>
                  <a:pt x="100920" y="87288"/>
                </a:lnTo>
                <a:lnTo>
                  <a:pt x="91462" y="97089"/>
                </a:lnTo>
                <a:lnTo>
                  <a:pt x="77934" y="100792"/>
                </a:lnTo>
                <a:lnTo>
                  <a:pt x="122445" y="100792"/>
                </a:lnTo>
                <a:lnTo>
                  <a:pt x="123786" y="99431"/>
                </a:lnTo>
                <a:lnTo>
                  <a:pt x="123933" y="99117"/>
                </a:lnTo>
                <a:lnTo>
                  <a:pt x="124886" y="95913"/>
                </a:lnTo>
                <a:lnTo>
                  <a:pt x="127001" y="95086"/>
                </a:lnTo>
                <a:lnTo>
                  <a:pt x="131107" y="94679"/>
                </a:lnTo>
                <a:lnTo>
                  <a:pt x="143745" y="93173"/>
                </a:lnTo>
                <a:lnTo>
                  <a:pt x="156058" y="89913"/>
                </a:lnTo>
                <a:lnTo>
                  <a:pt x="156058" y="59998"/>
                </a:lnTo>
                <a:lnTo>
                  <a:pt x="149293" y="58532"/>
                </a:lnTo>
                <a:lnTo>
                  <a:pt x="142592" y="56469"/>
                </a:lnTo>
                <a:lnTo>
                  <a:pt x="129325" y="55087"/>
                </a:lnTo>
                <a:lnTo>
                  <a:pt x="123765" y="54228"/>
                </a:lnTo>
                <a:lnTo>
                  <a:pt x="122727" y="50486"/>
                </a:lnTo>
                <a:close/>
              </a:path>
              <a:path w="156209" h="150494">
                <a:moveTo>
                  <a:pt x="104122" y="94"/>
                </a:moveTo>
                <a:lnTo>
                  <a:pt x="102834" y="356"/>
                </a:lnTo>
                <a:lnTo>
                  <a:pt x="97483" y="6827"/>
                </a:lnTo>
                <a:lnTo>
                  <a:pt x="93065" y="11538"/>
                </a:lnTo>
                <a:lnTo>
                  <a:pt x="86112" y="21234"/>
                </a:lnTo>
                <a:lnTo>
                  <a:pt x="82866" y="24711"/>
                </a:lnTo>
                <a:lnTo>
                  <a:pt x="127351" y="24711"/>
                </a:lnTo>
                <a:lnTo>
                  <a:pt x="128175" y="22407"/>
                </a:lnTo>
                <a:lnTo>
                  <a:pt x="129838" y="16502"/>
                </a:lnTo>
                <a:lnTo>
                  <a:pt x="128980" y="14376"/>
                </a:lnTo>
                <a:lnTo>
                  <a:pt x="127938" y="13753"/>
                </a:lnTo>
                <a:lnTo>
                  <a:pt x="116951" y="7390"/>
                </a:lnTo>
                <a:lnTo>
                  <a:pt x="104122" y="94"/>
                </a:lnTo>
                <a:close/>
              </a:path>
              <a:path w="156209" h="150494">
                <a:moveTo>
                  <a:pt x="76489" y="23025"/>
                </a:moveTo>
                <a:lnTo>
                  <a:pt x="75851" y="23140"/>
                </a:lnTo>
                <a:lnTo>
                  <a:pt x="72898" y="23821"/>
                </a:lnTo>
                <a:lnTo>
                  <a:pt x="79499" y="23821"/>
                </a:lnTo>
                <a:lnTo>
                  <a:pt x="76489" y="2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36729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77212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56" y="0"/>
                </a:moveTo>
                <a:lnTo>
                  <a:pt x="229267" y="3581"/>
                </a:lnTo>
                <a:lnTo>
                  <a:pt x="187159" y="13949"/>
                </a:lnTo>
                <a:lnTo>
                  <a:pt x="147895" y="30542"/>
                </a:lnTo>
                <a:lnTo>
                  <a:pt x="112038" y="52795"/>
                </a:lnTo>
                <a:lnTo>
                  <a:pt x="80152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3" y="451706"/>
                </a:lnTo>
                <a:lnTo>
                  <a:pt x="95563" y="481393"/>
                </a:lnTo>
                <a:lnTo>
                  <a:pt x="129505" y="506264"/>
                </a:lnTo>
                <a:lnTo>
                  <a:pt x="167136" y="525757"/>
                </a:lnTo>
                <a:lnTo>
                  <a:pt x="207893" y="539308"/>
                </a:lnTo>
                <a:lnTo>
                  <a:pt x="251212" y="546353"/>
                </a:lnTo>
                <a:lnTo>
                  <a:pt x="273656" y="547260"/>
                </a:lnTo>
                <a:lnTo>
                  <a:pt x="296097" y="546353"/>
                </a:lnTo>
                <a:lnTo>
                  <a:pt x="339410" y="539308"/>
                </a:lnTo>
                <a:lnTo>
                  <a:pt x="380162" y="525757"/>
                </a:lnTo>
                <a:lnTo>
                  <a:pt x="417789" y="506264"/>
                </a:lnTo>
                <a:lnTo>
                  <a:pt x="451727" y="481393"/>
                </a:lnTo>
                <a:lnTo>
                  <a:pt x="481414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4" y="95555"/>
                </a:lnTo>
                <a:lnTo>
                  <a:pt x="451727" y="65868"/>
                </a:lnTo>
                <a:lnTo>
                  <a:pt x="417789" y="40996"/>
                </a:lnTo>
                <a:lnTo>
                  <a:pt x="380162" y="21503"/>
                </a:lnTo>
                <a:lnTo>
                  <a:pt x="339410" y="7952"/>
                </a:lnTo>
                <a:lnTo>
                  <a:pt x="296097" y="907"/>
                </a:lnTo>
                <a:lnTo>
                  <a:pt x="27365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37534" y="1722600"/>
            <a:ext cx="227329" cy="328295"/>
          </a:xfrm>
          <a:custGeom>
            <a:avLst/>
            <a:gdLst/>
            <a:ahLst/>
            <a:cxnLst/>
            <a:rect l="l" t="t" r="r" b="b"/>
            <a:pathLst>
              <a:path w="227330" h="328294">
                <a:moveTo>
                  <a:pt x="118479" y="0"/>
                </a:moveTo>
                <a:lnTo>
                  <a:pt x="67622" y="10277"/>
                </a:lnTo>
                <a:lnTo>
                  <a:pt x="31224" y="35822"/>
                </a:lnTo>
                <a:lnTo>
                  <a:pt x="8811" y="68589"/>
                </a:lnTo>
                <a:lnTo>
                  <a:pt x="0" y="100482"/>
                </a:lnTo>
                <a:lnTo>
                  <a:pt x="892" y="118998"/>
                </a:lnTo>
                <a:lnTo>
                  <a:pt x="12575" y="160079"/>
                </a:lnTo>
                <a:lnTo>
                  <a:pt x="41511" y="198207"/>
                </a:lnTo>
                <a:lnTo>
                  <a:pt x="49350" y="208707"/>
                </a:lnTo>
                <a:lnTo>
                  <a:pt x="54429" y="219101"/>
                </a:lnTo>
                <a:lnTo>
                  <a:pt x="56523" y="230633"/>
                </a:lnTo>
                <a:lnTo>
                  <a:pt x="56567" y="245961"/>
                </a:lnTo>
                <a:lnTo>
                  <a:pt x="58221" y="248401"/>
                </a:lnTo>
                <a:lnTo>
                  <a:pt x="60556" y="249794"/>
                </a:lnTo>
                <a:lnTo>
                  <a:pt x="60556" y="290683"/>
                </a:lnTo>
                <a:lnTo>
                  <a:pt x="63267" y="304697"/>
                </a:lnTo>
                <a:lnTo>
                  <a:pt x="70689" y="316326"/>
                </a:lnTo>
                <a:lnTo>
                  <a:pt x="81758" y="324507"/>
                </a:lnTo>
                <a:lnTo>
                  <a:pt x="95410" y="328174"/>
                </a:lnTo>
                <a:lnTo>
                  <a:pt x="128491" y="328273"/>
                </a:lnTo>
                <a:lnTo>
                  <a:pt x="142509" y="325563"/>
                </a:lnTo>
                <a:lnTo>
                  <a:pt x="154141" y="318143"/>
                </a:lnTo>
                <a:lnTo>
                  <a:pt x="161082" y="308755"/>
                </a:lnTo>
                <a:lnTo>
                  <a:pt x="86262" y="308755"/>
                </a:lnTo>
                <a:lnTo>
                  <a:pt x="84583" y="307076"/>
                </a:lnTo>
                <a:lnTo>
                  <a:pt x="84482" y="302557"/>
                </a:lnTo>
                <a:lnTo>
                  <a:pt x="86262" y="300777"/>
                </a:lnTo>
                <a:lnTo>
                  <a:pt x="164017" y="300777"/>
                </a:lnTo>
                <a:lnTo>
                  <a:pt x="165993" y="293428"/>
                </a:lnTo>
                <a:lnTo>
                  <a:pt x="166006" y="287646"/>
                </a:lnTo>
                <a:lnTo>
                  <a:pt x="78283" y="287646"/>
                </a:lnTo>
                <a:lnTo>
                  <a:pt x="76503" y="285866"/>
                </a:lnTo>
                <a:lnTo>
                  <a:pt x="76503" y="281458"/>
                </a:lnTo>
                <a:lnTo>
                  <a:pt x="78283" y="279667"/>
                </a:lnTo>
                <a:lnTo>
                  <a:pt x="166024" y="279667"/>
                </a:lnTo>
                <a:lnTo>
                  <a:pt x="166054" y="266537"/>
                </a:lnTo>
                <a:lnTo>
                  <a:pt x="78283" y="266537"/>
                </a:lnTo>
                <a:lnTo>
                  <a:pt x="76503" y="264757"/>
                </a:lnTo>
                <a:lnTo>
                  <a:pt x="76503" y="260348"/>
                </a:lnTo>
                <a:lnTo>
                  <a:pt x="78283" y="258558"/>
                </a:lnTo>
                <a:lnTo>
                  <a:pt x="166072" y="258558"/>
                </a:lnTo>
                <a:lnTo>
                  <a:pt x="166092" y="249794"/>
                </a:lnTo>
                <a:lnTo>
                  <a:pt x="168427" y="248401"/>
                </a:lnTo>
                <a:lnTo>
                  <a:pt x="170081" y="245961"/>
                </a:lnTo>
                <a:lnTo>
                  <a:pt x="170081" y="235051"/>
                </a:lnTo>
                <a:lnTo>
                  <a:pt x="72535" y="235051"/>
                </a:lnTo>
                <a:lnTo>
                  <a:pt x="72535" y="232716"/>
                </a:lnTo>
                <a:lnTo>
                  <a:pt x="59683" y="195310"/>
                </a:lnTo>
                <a:lnTo>
                  <a:pt x="43515" y="176195"/>
                </a:lnTo>
                <a:lnTo>
                  <a:pt x="35849" y="166791"/>
                </a:lnTo>
                <a:lnTo>
                  <a:pt x="29121" y="157001"/>
                </a:lnTo>
                <a:lnTo>
                  <a:pt x="23540" y="146344"/>
                </a:lnTo>
                <a:lnTo>
                  <a:pt x="19316" y="134333"/>
                </a:lnTo>
                <a:lnTo>
                  <a:pt x="16661" y="120487"/>
                </a:lnTo>
                <a:lnTo>
                  <a:pt x="17212" y="107718"/>
                </a:lnTo>
                <a:lnTo>
                  <a:pt x="28240" y="69452"/>
                </a:lnTo>
                <a:lnTo>
                  <a:pt x="53230" y="37069"/>
                </a:lnTo>
                <a:lnTo>
                  <a:pt x="92057" y="18061"/>
                </a:lnTo>
                <a:lnTo>
                  <a:pt x="108052" y="15991"/>
                </a:lnTo>
                <a:lnTo>
                  <a:pt x="172162" y="15991"/>
                </a:lnTo>
                <a:lnTo>
                  <a:pt x="161584" y="10265"/>
                </a:lnTo>
                <a:lnTo>
                  <a:pt x="148823" y="5266"/>
                </a:lnTo>
                <a:lnTo>
                  <a:pt x="134461" y="1718"/>
                </a:lnTo>
                <a:lnTo>
                  <a:pt x="118479" y="0"/>
                </a:lnTo>
                <a:close/>
              </a:path>
              <a:path w="227330" h="328294">
                <a:moveTo>
                  <a:pt x="164017" y="300777"/>
                </a:moveTo>
                <a:lnTo>
                  <a:pt x="140386" y="300777"/>
                </a:lnTo>
                <a:lnTo>
                  <a:pt x="142166" y="302557"/>
                </a:lnTo>
                <a:lnTo>
                  <a:pt x="142065" y="307076"/>
                </a:lnTo>
                <a:lnTo>
                  <a:pt x="140386" y="308755"/>
                </a:lnTo>
                <a:lnTo>
                  <a:pt x="161082" y="308755"/>
                </a:lnTo>
                <a:lnTo>
                  <a:pt x="162323" y="307076"/>
                </a:lnTo>
                <a:lnTo>
                  <a:pt x="164017" y="300777"/>
                </a:lnTo>
                <a:close/>
              </a:path>
              <a:path w="227330" h="328294">
                <a:moveTo>
                  <a:pt x="166024" y="279667"/>
                </a:moveTo>
                <a:lnTo>
                  <a:pt x="148365" y="279667"/>
                </a:lnTo>
                <a:lnTo>
                  <a:pt x="150145" y="281458"/>
                </a:lnTo>
                <a:lnTo>
                  <a:pt x="150145" y="285866"/>
                </a:lnTo>
                <a:lnTo>
                  <a:pt x="148365" y="287646"/>
                </a:lnTo>
                <a:lnTo>
                  <a:pt x="166006" y="287646"/>
                </a:lnTo>
                <a:lnTo>
                  <a:pt x="166024" y="279667"/>
                </a:lnTo>
                <a:close/>
              </a:path>
              <a:path w="227330" h="328294">
                <a:moveTo>
                  <a:pt x="166072" y="258558"/>
                </a:moveTo>
                <a:lnTo>
                  <a:pt x="148365" y="258558"/>
                </a:lnTo>
                <a:lnTo>
                  <a:pt x="150145" y="260348"/>
                </a:lnTo>
                <a:lnTo>
                  <a:pt x="150145" y="264757"/>
                </a:lnTo>
                <a:lnTo>
                  <a:pt x="148365" y="266537"/>
                </a:lnTo>
                <a:lnTo>
                  <a:pt x="166054" y="266537"/>
                </a:lnTo>
                <a:lnTo>
                  <a:pt x="166072" y="258558"/>
                </a:lnTo>
                <a:close/>
              </a:path>
              <a:path w="227330" h="328294">
                <a:moveTo>
                  <a:pt x="172162" y="15991"/>
                </a:moveTo>
                <a:lnTo>
                  <a:pt x="108052" y="15991"/>
                </a:lnTo>
                <a:lnTo>
                  <a:pt x="126717" y="17384"/>
                </a:lnTo>
                <a:lnTo>
                  <a:pt x="143443" y="21364"/>
                </a:lnTo>
                <a:lnTo>
                  <a:pt x="182241" y="44826"/>
                </a:lnTo>
                <a:lnTo>
                  <a:pt x="204475" y="77139"/>
                </a:lnTo>
                <a:lnTo>
                  <a:pt x="210419" y="98249"/>
                </a:lnTo>
                <a:lnTo>
                  <a:pt x="209640" y="116868"/>
                </a:lnTo>
                <a:lnTo>
                  <a:pt x="198066" y="156004"/>
                </a:lnTo>
                <a:lnTo>
                  <a:pt x="179432" y="180414"/>
                </a:lnTo>
                <a:lnTo>
                  <a:pt x="171348" y="189688"/>
                </a:lnTo>
                <a:lnTo>
                  <a:pt x="163975" y="199674"/>
                </a:lnTo>
                <a:lnTo>
                  <a:pt x="158148" y="210947"/>
                </a:lnTo>
                <a:lnTo>
                  <a:pt x="154698" y="224086"/>
                </a:lnTo>
                <a:lnTo>
                  <a:pt x="154113" y="235051"/>
                </a:lnTo>
                <a:lnTo>
                  <a:pt x="170081" y="235051"/>
                </a:lnTo>
                <a:lnTo>
                  <a:pt x="170081" y="232716"/>
                </a:lnTo>
                <a:lnTo>
                  <a:pt x="172019" y="219546"/>
                </a:lnTo>
                <a:lnTo>
                  <a:pt x="177279" y="208452"/>
                </a:lnTo>
                <a:lnTo>
                  <a:pt x="185034" y="198201"/>
                </a:lnTo>
                <a:lnTo>
                  <a:pt x="193137" y="189031"/>
                </a:lnTo>
                <a:lnTo>
                  <a:pt x="200816" y="179807"/>
                </a:lnTo>
                <a:lnTo>
                  <a:pt x="223305" y="136084"/>
                </a:lnTo>
                <a:lnTo>
                  <a:pt x="226822" y="105725"/>
                </a:lnTo>
                <a:lnTo>
                  <a:pt x="225869" y="93902"/>
                </a:lnTo>
                <a:lnTo>
                  <a:pt x="212567" y="57634"/>
                </a:lnTo>
                <a:lnTo>
                  <a:pt x="182682" y="23217"/>
                </a:lnTo>
                <a:lnTo>
                  <a:pt x="172885" y="16383"/>
                </a:lnTo>
                <a:lnTo>
                  <a:pt x="172162" y="15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99948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1" y="627188"/>
                </a:lnTo>
                <a:lnTo>
                  <a:pt x="365019" y="624113"/>
                </a:lnTo>
                <a:lnTo>
                  <a:pt x="389530" y="619086"/>
                </a:lnTo>
                <a:lnTo>
                  <a:pt x="413062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29" y="15957"/>
                </a:lnTo>
                <a:lnTo>
                  <a:pt x="389530" y="9144"/>
                </a:lnTo>
                <a:lnTo>
                  <a:pt x="365019" y="4118"/>
                </a:lnTo>
                <a:lnTo>
                  <a:pt x="339861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29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2" y="612264"/>
                </a:lnTo>
                <a:lnTo>
                  <a:pt x="458366" y="593117"/>
                </a:lnTo>
                <a:lnTo>
                  <a:pt x="499542" y="567532"/>
                </a:lnTo>
                <a:lnTo>
                  <a:pt x="536144" y="536123"/>
                </a:lnTo>
                <a:lnTo>
                  <a:pt x="567565" y="499506"/>
                </a:lnTo>
                <a:lnTo>
                  <a:pt x="593138" y="458345"/>
                </a:lnTo>
                <a:lnTo>
                  <a:pt x="612212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7" y="238718"/>
                </a:lnTo>
                <a:lnTo>
                  <a:pt x="603528" y="191962"/>
                </a:lnTo>
                <a:lnTo>
                  <a:pt x="581123" y="148773"/>
                </a:lnTo>
                <a:lnTo>
                  <a:pt x="552545" y="109803"/>
                </a:lnTo>
                <a:lnTo>
                  <a:pt x="518445" y="75704"/>
                </a:lnTo>
                <a:lnTo>
                  <a:pt x="479474" y="47126"/>
                </a:lnTo>
                <a:lnTo>
                  <a:pt x="436285" y="24723"/>
                </a:lnTo>
                <a:lnTo>
                  <a:pt x="413313" y="16039"/>
                </a:lnTo>
                <a:lnTo>
                  <a:pt x="413029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40431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60" y="3581"/>
                </a:lnTo>
                <a:lnTo>
                  <a:pt x="187154" y="13949"/>
                </a:lnTo>
                <a:lnTo>
                  <a:pt x="147891" y="30542"/>
                </a:lnTo>
                <a:lnTo>
                  <a:pt x="112036" y="52795"/>
                </a:lnTo>
                <a:lnTo>
                  <a:pt x="80150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2" y="451706"/>
                </a:lnTo>
                <a:lnTo>
                  <a:pt x="95561" y="481393"/>
                </a:lnTo>
                <a:lnTo>
                  <a:pt x="129502" y="506264"/>
                </a:lnTo>
                <a:lnTo>
                  <a:pt x="167132" y="525757"/>
                </a:lnTo>
                <a:lnTo>
                  <a:pt x="207887" y="539308"/>
                </a:lnTo>
                <a:lnTo>
                  <a:pt x="251203" y="546353"/>
                </a:lnTo>
                <a:lnTo>
                  <a:pt x="273646" y="547260"/>
                </a:lnTo>
                <a:lnTo>
                  <a:pt x="296088" y="546353"/>
                </a:lnTo>
                <a:lnTo>
                  <a:pt x="339404" y="539308"/>
                </a:lnTo>
                <a:lnTo>
                  <a:pt x="380158" y="525757"/>
                </a:lnTo>
                <a:lnTo>
                  <a:pt x="417786" y="506264"/>
                </a:lnTo>
                <a:lnTo>
                  <a:pt x="451725" y="481393"/>
                </a:lnTo>
                <a:lnTo>
                  <a:pt x="481413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66586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22375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78196" y="192447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683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33985" y="190627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882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9794" y="18789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9179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45594" y="1851681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477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35176" y="1774492"/>
            <a:ext cx="314325" cy="128905"/>
          </a:xfrm>
          <a:custGeom>
            <a:avLst/>
            <a:gdLst/>
            <a:ahLst/>
            <a:cxnLst/>
            <a:rect l="l" t="t" r="r" b="b"/>
            <a:pathLst>
              <a:path w="314325" h="128905">
                <a:moveTo>
                  <a:pt x="4806" y="109891"/>
                </a:moveTo>
                <a:lnTo>
                  <a:pt x="879" y="113085"/>
                </a:lnTo>
                <a:lnTo>
                  <a:pt x="0" y="121860"/>
                </a:lnTo>
                <a:lnTo>
                  <a:pt x="3193" y="125765"/>
                </a:lnTo>
                <a:lnTo>
                  <a:pt x="11137" y="126562"/>
                </a:lnTo>
                <a:lnTo>
                  <a:pt x="24053" y="127567"/>
                </a:lnTo>
                <a:lnTo>
                  <a:pt x="36700" y="128158"/>
                </a:lnTo>
                <a:lnTo>
                  <a:pt x="49077" y="128352"/>
                </a:lnTo>
                <a:lnTo>
                  <a:pt x="68973" y="127841"/>
                </a:lnTo>
                <a:lnTo>
                  <a:pt x="124262" y="120745"/>
                </a:lnTo>
                <a:lnTo>
                  <a:pt x="156553" y="112361"/>
                </a:lnTo>
                <a:lnTo>
                  <a:pt x="53183" y="112361"/>
                </a:lnTo>
                <a:lnTo>
                  <a:pt x="31614" y="111986"/>
                </a:lnTo>
                <a:lnTo>
                  <a:pt x="9182" y="110331"/>
                </a:lnTo>
                <a:lnTo>
                  <a:pt x="4806" y="109891"/>
                </a:lnTo>
                <a:close/>
              </a:path>
              <a:path w="314325" h="128905">
                <a:moveTo>
                  <a:pt x="307215" y="0"/>
                </a:moveTo>
                <a:lnTo>
                  <a:pt x="302168" y="209"/>
                </a:lnTo>
                <a:lnTo>
                  <a:pt x="299174" y="3444"/>
                </a:lnTo>
                <a:lnTo>
                  <a:pt x="292347" y="10632"/>
                </a:lnTo>
                <a:lnTo>
                  <a:pt x="257190" y="41965"/>
                </a:lnTo>
                <a:lnTo>
                  <a:pt x="222454" y="65643"/>
                </a:lnTo>
                <a:lnTo>
                  <a:pt x="180407" y="86761"/>
                </a:lnTo>
                <a:lnTo>
                  <a:pt x="130928" y="102876"/>
                </a:lnTo>
                <a:lnTo>
                  <a:pt x="73894" y="111547"/>
                </a:lnTo>
                <a:lnTo>
                  <a:pt x="53183" y="112361"/>
                </a:lnTo>
                <a:lnTo>
                  <a:pt x="156553" y="112361"/>
                </a:lnTo>
                <a:lnTo>
                  <a:pt x="201930" y="94659"/>
                </a:lnTo>
                <a:lnTo>
                  <a:pt x="239988" y="73589"/>
                </a:lnTo>
                <a:lnTo>
                  <a:pt x="271745" y="50808"/>
                </a:lnTo>
                <a:lnTo>
                  <a:pt x="304439" y="21103"/>
                </a:lnTo>
                <a:lnTo>
                  <a:pt x="313906" y="11025"/>
                </a:lnTo>
                <a:lnTo>
                  <a:pt x="313697" y="5978"/>
                </a:lnTo>
                <a:lnTo>
                  <a:pt x="307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09005" y="1747373"/>
            <a:ext cx="59690" cy="62865"/>
          </a:xfrm>
          <a:custGeom>
            <a:avLst/>
            <a:gdLst/>
            <a:ahLst/>
            <a:cxnLst/>
            <a:rect l="l" t="t" r="r" b="b"/>
            <a:pathLst>
              <a:path w="59690" h="62864">
                <a:moveTo>
                  <a:pt x="59621" y="0"/>
                </a:moveTo>
                <a:lnTo>
                  <a:pt x="0" y="22355"/>
                </a:lnTo>
                <a:lnTo>
                  <a:pt x="49181" y="62804"/>
                </a:lnTo>
                <a:lnTo>
                  <a:pt x="59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395450" y="1814513"/>
            <a:ext cx="107001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ST</a:t>
            </a:r>
            <a:r>
              <a:rPr sz="1200" b="1" spc="10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1200" b="1" spc="10" dirty="0">
                <a:solidFill>
                  <a:srgbClr val="565655"/>
                </a:solidFill>
                <a:latin typeface="Swis721 Cn BT"/>
                <a:cs typeface="Swis721 Cn BT"/>
              </a:rPr>
              <a:t>A</a:t>
            </a: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1200" b="1" spc="30" dirty="0">
                <a:solidFill>
                  <a:srgbClr val="565655"/>
                </a:solidFill>
                <a:latin typeface="Swis721 Cn BT"/>
                <a:cs typeface="Swis721 Cn BT"/>
              </a:rPr>
              <a:t>É</a:t>
            </a:r>
            <a:r>
              <a:rPr sz="1200" b="1" spc="45" dirty="0">
                <a:solidFill>
                  <a:srgbClr val="565655"/>
                </a:solidFill>
                <a:latin typeface="Swis721 Cn BT"/>
                <a:cs typeface="Swis721 Cn BT"/>
              </a:rPr>
              <a:t>G</a:t>
            </a:r>
            <a:r>
              <a:rPr sz="1200" b="1" spc="3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1200" b="1" spc="1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endParaRPr sz="1200" dirty="0">
              <a:latin typeface="Swis721 Cn BT"/>
              <a:cs typeface="Swis721 Cn B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31725" y="307342"/>
            <a:ext cx="2809984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 dirty="0">
              <a:latin typeface="Swis721 BlkCn BT"/>
              <a:cs typeface="Swis721 BlkCn B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23898" y="4425093"/>
            <a:ext cx="266700" cy="339090"/>
          </a:xfrm>
          <a:custGeom>
            <a:avLst/>
            <a:gdLst/>
            <a:ahLst/>
            <a:cxnLst/>
            <a:rect l="l" t="t" r="r" b="b"/>
            <a:pathLst>
              <a:path w="266700" h="339089">
                <a:moveTo>
                  <a:pt x="254442" y="257132"/>
                </a:moveTo>
                <a:lnTo>
                  <a:pt x="230800" y="293458"/>
                </a:lnTo>
                <a:lnTo>
                  <a:pt x="188381" y="318427"/>
                </a:lnTo>
                <a:lnTo>
                  <a:pt x="173720" y="317917"/>
                </a:lnTo>
                <a:lnTo>
                  <a:pt x="136057" y="307480"/>
                </a:lnTo>
                <a:lnTo>
                  <a:pt x="100205" y="273001"/>
                </a:lnTo>
                <a:lnTo>
                  <a:pt x="83732" y="231926"/>
                </a:lnTo>
                <a:lnTo>
                  <a:pt x="80171" y="215367"/>
                </a:lnTo>
                <a:lnTo>
                  <a:pt x="223553" y="201113"/>
                </a:lnTo>
                <a:lnTo>
                  <a:pt x="223553" y="182266"/>
                </a:lnTo>
                <a:lnTo>
                  <a:pt x="76437" y="182266"/>
                </a:lnTo>
                <a:lnTo>
                  <a:pt x="76074" y="170330"/>
                </a:lnTo>
                <a:lnTo>
                  <a:pt x="76123" y="157458"/>
                </a:lnTo>
                <a:lnTo>
                  <a:pt x="223553" y="147188"/>
                </a:lnTo>
                <a:lnTo>
                  <a:pt x="223553" y="128341"/>
                </a:lnTo>
                <a:lnTo>
                  <a:pt x="79055" y="128341"/>
                </a:lnTo>
                <a:lnTo>
                  <a:pt x="82037" y="111535"/>
                </a:lnTo>
                <a:lnTo>
                  <a:pt x="97368" y="68088"/>
                </a:lnTo>
                <a:lnTo>
                  <a:pt x="121851" y="36786"/>
                </a:lnTo>
                <a:lnTo>
                  <a:pt x="167790" y="17698"/>
                </a:lnTo>
                <a:lnTo>
                  <a:pt x="185470" y="18534"/>
                </a:lnTo>
                <a:lnTo>
                  <a:pt x="222880" y="32629"/>
                </a:lnTo>
                <a:lnTo>
                  <a:pt x="248582" y="78535"/>
                </a:lnTo>
                <a:lnTo>
                  <a:pt x="263342" y="77557"/>
                </a:lnTo>
                <a:lnTo>
                  <a:pt x="261850" y="65319"/>
                </a:lnTo>
                <a:lnTo>
                  <a:pt x="260337" y="52234"/>
                </a:lnTo>
                <a:lnTo>
                  <a:pt x="258781" y="38922"/>
                </a:lnTo>
                <a:lnTo>
                  <a:pt x="226734" y="4216"/>
                </a:lnTo>
                <a:lnTo>
                  <a:pt x="197187" y="0"/>
                </a:lnTo>
                <a:lnTo>
                  <a:pt x="180819" y="436"/>
                </a:lnTo>
                <a:lnTo>
                  <a:pt x="136489" y="7824"/>
                </a:lnTo>
                <a:lnTo>
                  <a:pt x="99427" y="23969"/>
                </a:lnTo>
                <a:lnTo>
                  <a:pt x="69769" y="48406"/>
                </a:lnTo>
                <a:lnTo>
                  <a:pt x="47654" y="80669"/>
                </a:lnTo>
                <a:lnTo>
                  <a:pt x="33219" y="120294"/>
                </a:lnTo>
                <a:lnTo>
                  <a:pt x="0" y="128341"/>
                </a:lnTo>
                <a:lnTo>
                  <a:pt x="0" y="147188"/>
                </a:lnTo>
                <a:lnTo>
                  <a:pt x="28794" y="147188"/>
                </a:lnTo>
                <a:lnTo>
                  <a:pt x="27734" y="160343"/>
                </a:lnTo>
                <a:lnTo>
                  <a:pt x="27118" y="173475"/>
                </a:lnTo>
                <a:lnTo>
                  <a:pt x="0" y="182266"/>
                </a:lnTo>
                <a:lnTo>
                  <a:pt x="0" y="201113"/>
                </a:lnTo>
                <a:lnTo>
                  <a:pt x="28794" y="201113"/>
                </a:lnTo>
                <a:lnTo>
                  <a:pt x="31057" y="215981"/>
                </a:lnTo>
                <a:lnTo>
                  <a:pt x="34242" y="230303"/>
                </a:lnTo>
                <a:lnTo>
                  <a:pt x="49351" y="269365"/>
                </a:lnTo>
                <a:lnTo>
                  <a:pt x="72844" y="301275"/>
                </a:lnTo>
                <a:lnTo>
                  <a:pt x="104788" y="324363"/>
                </a:lnTo>
                <a:lnTo>
                  <a:pt x="145249" y="336958"/>
                </a:lnTo>
                <a:lnTo>
                  <a:pt x="160639" y="338536"/>
                </a:lnTo>
                <a:lnTo>
                  <a:pt x="177549" y="338145"/>
                </a:lnTo>
                <a:lnTo>
                  <a:pt x="220710" y="332746"/>
                </a:lnTo>
                <a:lnTo>
                  <a:pt x="252015" y="307398"/>
                </a:lnTo>
                <a:lnTo>
                  <a:pt x="266086" y="269364"/>
                </a:lnTo>
                <a:lnTo>
                  <a:pt x="254442" y="257132"/>
                </a:lnTo>
                <a:close/>
              </a:path>
            </a:pathLst>
          </a:custGeom>
          <a:ln w="20941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96160" y="3921251"/>
            <a:ext cx="387909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00"/>
              </a:lnSpc>
            </a:pP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2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3300" b="1" spc="-3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3300" b="1" spc="-5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spc="-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6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endParaRPr sz="3300" dirty="0">
              <a:latin typeface="Swis721 Cn BT"/>
              <a:cs typeface="Swis721 Cn BT"/>
            </a:endParaRPr>
          </a:p>
          <a:p>
            <a:pPr marL="12700">
              <a:lnSpc>
                <a:spcPts val="4460"/>
              </a:lnSpc>
            </a:pPr>
            <a:r>
              <a:rPr sz="4100" b="1" spc="-210" dirty="0" smtClean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lang="fr-LU" sz="4100" b="1" spc="45" dirty="0" smtClean="0">
                <a:solidFill>
                  <a:srgbClr val="B80A29"/>
                </a:solidFill>
                <a:latin typeface="Swis721 Cn BT"/>
                <a:cs typeface="Swis721 Cn BT"/>
              </a:rPr>
              <a:t>71 </a:t>
            </a:r>
            <a:r>
              <a:rPr sz="4100" b="1" spc="-15" dirty="0" smtClean="0">
                <a:solidFill>
                  <a:srgbClr val="B80A29"/>
                </a:solidFill>
                <a:latin typeface="Swis721 Cn BT"/>
                <a:cs typeface="Swis721 Cn BT"/>
              </a:rPr>
              <a:t>MI</a:t>
            </a:r>
            <a:r>
              <a:rPr sz="4100" b="1" spc="-75" dirty="0" smtClean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endParaRPr sz="4100" dirty="0">
              <a:latin typeface="Minion Pro"/>
              <a:cs typeface="Minion Pro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266477" y="1738715"/>
            <a:ext cx="449321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360"/>
              </a:lnSpc>
            </a:pPr>
            <a:r>
              <a:rPr spc="-5" dirty="0"/>
              <a:t>G</a:t>
            </a:r>
            <a:r>
              <a:rPr spc="-15" dirty="0"/>
              <a:t>AR</a:t>
            </a:r>
            <a:r>
              <a:rPr spc="-5" dirty="0"/>
              <a:t>E </a:t>
            </a:r>
            <a:r>
              <a:rPr spc="-95" dirty="0"/>
              <a:t>D</a:t>
            </a:r>
            <a:r>
              <a:rPr spc="-5" dirty="0"/>
              <a:t>E </a:t>
            </a:r>
            <a:r>
              <a:rPr spc="-95" dirty="0"/>
              <a:t>L</a:t>
            </a:r>
            <a:r>
              <a:rPr spc="-40" dirty="0"/>
              <a:t>U</a:t>
            </a:r>
            <a:r>
              <a:rPr spc="-15" dirty="0"/>
              <a:t>X</a:t>
            </a:r>
            <a:r>
              <a:rPr spc="-95" dirty="0"/>
              <a:t>E</a:t>
            </a:r>
            <a:r>
              <a:rPr spc="-105" dirty="0"/>
              <a:t>M</a:t>
            </a:r>
            <a:r>
              <a:rPr spc="-85" dirty="0"/>
              <a:t>B</a:t>
            </a:r>
            <a:r>
              <a:rPr spc="-105" dirty="0"/>
              <a:t>OU</a:t>
            </a:r>
            <a:r>
              <a:rPr spc="-85" dirty="0"/>
              <a:t>R</a:t>
            </a:r>
            <a:r>
              <a:rPr spc="-5" dirty="0"/>
              <a:t>G</a:t>
            </a:r>
          </a:p>
        </p:txBody>
      </p:sp>
      <p:sp>
        <p:nvSpPr>
          <p:cNvPr id="36" name="object 36"/>
          <p:cNvSpPr/>
          <p:nvPr/>
        </p:nvSpPr>
        <p:spPr>
          <a:xfrm>
            <a:off x="1308859" y="5506427"/>
            <a:ext cx="2524760" cy="3603625"/>
          </a:xfrm>
          <a:custGeom>
            <a:avLst/>
            <a:gdLst/>
            <a:ahLst/>
            <a:cxnLst/>
            <a:rect l="l" t="t" r="r" b="b"/>
            <a:pathLst>
              <a:path w="2524760" h="3603625">
                <a:moveTo>
                  <a:pt x="990021" y="3566090"/>
                </a:moveTo>
                <a:lnTo>
                  <a:pt x="830037" y="3566090"/>
                </a:lnTo>
                <a:lnTo>
                  <a:pt x="972200" y="3603628"/>
                </a:lnTo>
                <a:lnTo>
                  <a:pt x="990021" y="3566090"/>
                </a:lnTo>
                <a:close/>
              </a:path>
              <a:path w="2524760" h="3603625">
                <a:moveTo>
                  <a:pt x="1336914" y="3348128"/>
                </a:moveTo>
                <a:lnTo>
                  <a:pt x="566830" y="3348128"/>
                </a:lnTo>
                <a:lnTo>
                  <a:pt x="739631" y="3396273"/>
                </a:lnTo>
                <a:lnTo>
                  <a:pt x="746982" y="3585733"/>
                </a:lnTo>
                <a:lnTo>
                  <a:pt x="830037" y="3566090"/>
                </a:lnTo>
                <a:lnTo>
                  <a:pt x="990021" y="3566090"/>
                </a:lnTo>
                <a:lnTo>
                  <a:pt x="1005047" y="3534436"/>
                </a:lnTo>
                <a:lnTo>
                  <a:pt x="1160719" y="3534436"/>
                </a:lnTo>
                <a:lnTo>
                  <a:pt x="1158498" y="3508866"/>
                </a:lnTo>
                <a:lnTo>
                  <a:pt x="1228852" y="3485810"/>
                </a:lnTo>
                <a:lnTo>
                  <a:pt x="1228496" y="3431874"/>
                </a:lnTo>
                <a:lnTo>
                  <a:pt x="1357225" y="3375331"/>
                </a:lnTo>
                <a:lnTo>
                  <a:pt x="1336914" y="3348128"/>
                </a:lnTo>
                <a:close/>
              </a:path>
              <a:path w="2524760" h="3603625">
                <a:moveTo>
                  <a:pt x="1160719" y="3534436"/>
                </a:moveTo>
                <a:lnTo>
                  <a:pt x="1005047" y="3534436"/>
                </a:lnTo>
                <a:lnTo>
                  <a:pt x="1163943" y="3571545"/>
                </a:lnTo>
                <a:lnTo>
                  <a:pt x="1160719" y="3534436"/>
                </a:lnTo>
                <a:close/>
              </a:path>
              <a:path w="2524760" h="3603625">
                <a:moveTo>
                  <a:pt x="2004205" y="3307239"/>
                </a:moveTo>
                <a:lnTo>
                  <a:pt x="1565941" y="3307239"/>
                </a:lnTo>
                <a:lnTo>
                  <a:pt x="1704178" y="3331971"/>
                </a:lnTo>
                <a:lnTo>
                  <a:pt x="1776835" y="3451905"/>
                </a:lnTo>
                <a:lnTo>
                  <a:pt x="2020577" y="3543002"/>
                </a:lnTo>
                <a:lnTo>
                  <a:pt x="2014860" y="3352756"/>
                </a:lnTo>
                <a:lnTo>
                  <a:pt x="2004205" y="3307239"/>
                </a:lnTo>
                <a:close/>
              </a:path>
              <a:path w="2524760" h="3603625">
                <a:moveTo>
                  <a:pt x="2038399" y="2917607"/>
                </a:moveTo>
                <a:lnTo>
                  <a:pt x="420479" y="2917607"/>
                </a:lnTo>
                <a:lnTo>
                  <a:pt x="336837" y="3068346"/>
                </a:lnTo>
                <a:lnTo>
                  <a:pt x="219145" y="3150773"/>
                </a:lnTo>
                <a:lnTo>
                  <a:pt x="330869" y="3187787"/>
                </a:lnTo>
                <a:lnTo>
                  <a:pt x="300451" y="3228697"/>
                </a:lnTo>
                <a:lnTo>
                  <a:pt x="405683" y="3352212"/>
                </a:lnTo>
                <a:lnTo>
                  <a:pt x="566830" y="3348128"/>
                </a:lnTo>
                <a:lnTo>
                  <a:pt x="1336914" y="3348128"/>
                </a:lnTo>
                <a:lnTo>
                  <a:pt x="1332200" y="3341814"/>
                </a:lnTo>
                <a:lnTo>
                  <a:pt x="1565941" y="3307239"/>
                </a:lnTo>
                <a:lnTo>
                  <a:pt x="2004205" y="3307239"/>
                </a:lnTo>
                <a:lnTo>
                  <a:pt x="1982662" y="3215211"/>
                </a:lnTo>
                <a:lnTo>
                  <a:pt x="2060272" y="3081194"/>
                </a:lnTo>
                <a:lnTo>
                  <a:pt x="1980892" y="2996547"/>
                </a:lnTo>
                <a:lnTo>
                  <a:pt x="2056618" y="2974328"/>
                </a:lnTo>
                <a:lnTo>
                  <a:pt x="2038399" y="2917607"/>
                </a:lnTo>
                <a:close/>
              </a:path>
              <a:path w="2524760" h="3603625">
                <a:moveTo>
                  <a:pt x="2480345" y="2243167"/>
                </a:moveTo>
                <a:lnTo>
                  <a:pt x="395495" y="2243167"/>
                </a:lnTo>
                <a:lnTo>
                  <a:pt x="468708" y="2323384"/>
                </a:lnTo>
                <a:lnTo>
                  <a:pt x="403977" y="2405141"/>
                </a:lnTo>
                <a:lnTo>
                  <a:pt x="394134" y="2468218"/>
                </a:lnTo>
                <a:lnTo>
                  <a:pt x="556087" y="2548623"/>
                </a:lnTo>
                <a:lnTo>
                  <a:pt x="526214" y="2675457"/>
                </a:lnTo>
                <a:lnTo>
                  <a:pt x="460352" y="2695143"/>
                </a:lnTo>
                <a:lnTo>
                  <a:pt x="344869" y="2873587"/>
                </a:lnTo>
                <a:lnTo>
                  <a:pt x="358355" y="2926790"/>
                </a:lnTo>
                <a:lnTo>
                  <a:pt x="420479" y="2917607"/>
                </a:lnTo>
                <a:lnTo>
                  <a:pt x="2038399" y="2917607"/>
                </a:lnTo>
                <a:lnTo>
                  <a:pt x="2034712" y="2906131"/>
                </a:lnTo>
                <a:lnTo>
                  <a:pt x="2143097" y="2836395"/>
                </a:lnTo>
                <a:lnTo>
                  <a:pt x="2243481" y="2577115"/>
                </a:lnTo>
                <a:lnTo>
                  <a:pt x="2182980" y="2548623"/>
                </a:lnTo>
                <a:lnTo>
                  <a:pt x="2300244" y="2417245"/>
                </a:lnTo>
                <a:lnTo>
                  <a:pt x="2482803" y="2246067"/>
                </a:lnTo>
                <a:lnTo>
                  <a:pt x="2480345" y="2243167"/>
                </a:lnTo>
                <a:close/>
              </a:path>
              <a:path w="2524760" h="3603625">
                <a:moveTo>
                  <a:pt x="2501642" y="1906381"/>
                </a:moveTo>
                <a:lnTo>
                  <a:pt x="156633" y="1906381"/>
                </a:lnTo>
                <a:lnTo>
                  <a:pt x="290294" y="2126291"/>
                </a:lnTo>
                <a:lnTo>
                  <a:pt x="280242" y="2256528"/>
                </a:lnTo>
                <a:lnTo>
                  <a:pt x="395495" y="2243167"/>
                </a:lnTo>
                <a:lnTo>
                  <a:pt x="2480345" y="2243167"/>
                </a:lnTo>
                <a:lnTo>
                  <a:pt x="2435486" y="2190236"/>
                </a:lnTo>
                <a:lnTo>
                  <a:pt x="2432030" y="2113265"/>
                </a:lnTo>
                <a:lnTo>
                  <a:pt x="2501642" y="1906381"/>
                </a:lnTo>
                <a:close/>
              </a:path>
              <a:path w="2524760" h="3603625">
                <a:moveTo>
                  <a:pt x="920621" y="0"/>
                </a:moveTo>
                <a:lnTo>
                  <a:pt x="722815" y="49045"/>
                </a:lnTo>
                <a:lnTo>
                  <a:pt x="708679" y="249584"/>
                </a:lnTo>
                <a:lnTo>
                  <a:pt x="507775" y="344293"/>
                </a:lnTo>
                <a:lnTo>
                  <a:pt x="472153" y="513963"/>
                </a:lnTo>
                <a:lnTo>
                  <a:pt x="376674" y="612941"/>
                </a:lnTo>
                <a:lnTo>
                  <a:pt x="383277" y="617431"/>
                </a:lnTo>
                <a:lnTo>
                  <a:pt x="422648" y="645752"/>
                </a:lnTo>
                <a:lnTo>
                  <a:pt x="441651" y="664834"/>
                </a:lnTo>
                <a:lnTo>
                  <a:pt x="441304" y="668529"/>
                </a:lnTo>
                <a:lnTo>
                  <a:pt x="419165" y="708443"/>
                </a:lnTo>
                <a:lnTo>
                  <a:pt x="389747" y="754825"/>
                </a:lnTo>
                <a:lnTo>
                  <a:pt x="268829" y="828917"/>
                </a:lnTo>
                <a:lnTo>
                  <a:pt x="277949" y="917406"/>
                </a:lnTo>
                <a:lnTo>
                  <a:pt x="322576" y="984074"/>
                </a:lnTo>
                <a:lnTo>
                  <a:pt x="159565" y="1078783"/>
                </a:lnTo>
                <a:lnTo>
                  <a:pt x="116739" y="1198602"/>
                </a:lnTo>
                <a:lnTo>
                  <a:pt x="69945" y="1317017"/>
                </a:lnTo>
                <a:lnTo>
                  <a:pt x="0" y="1407957"/>
                </a:lnTo>
                <a:lnTo>
                  <a:pt x="134781" y="1483221"/>
                </a:lnTo>
                <a:lnTo>
                  <a:pt x="23287" y="1699560"/>
                </a:lnTo>
                <a:lnTo>
                  <a:pt x="57275" y="1924402"/>
                </a:lnTo>
                <a:lnTo>
                  <a:pt x="156633" y="1906381"/>
                </a:lnTo>
                <a:lnTo>
                  <a:pt x="2501642" y="1906381"/>
                </a:lnTo>
                <a:lnTo>
                  <a:pt x="2520826" y="1849367"/>
                </a:lnTo>
                <a:lnTo>
                  <a:pt x="2455904" y="1849367"/>
                </a:lnTo>
                <a:lnTo>
                  <a:pt x="2407445" y="1815002"/>
                </a:lnTo>
                <a:lnTo>
                  <a:pt x="2270538" y="1815002"/>
                </a:lnTo>
                <a:lnTo>
                  <a:pt x="2136500" y="1782762"/>
                </a:lnTo>
                <a:lnTo>
                  <a:pt x="2052116" y="1688807"/>
                </a:lnTo>
                <a:lnTo>
                  <a:pt x="1865283" y="1688807"/>
                </a:lnTo>
                <a:lnTo>
                  <a:pt x="1858173" y="1574192"/>
                </a:lnTo>
                <a:lnTo>
                  <a:pt x="1635929" y="1454531"/>
                </a:lnTo>
                <a:lnTo>
                  <a:pt x="1559858" y="1249742"/>
                </a:lnTo>
                <a:lnTo>
                  <a:pt x="1480483" y="1104081"/>
                </a:lnTo>
                <a:lnTo>
                  <a:pt x="1390900" y="1104081"/>
                </a:lnTo>
                <a:lnTo>
                  <a:pt x="1212025" y="615185"/>
                </a:lnTo>
                <a:lnTo>
                  <a:pt x="1272474" y="260232"/>
                </a:lnTo>
                <a:lnTo>
                  <a:pt x="1200068" y="226631"/>
                </a:lnTo>
                <a:lnTo>
                  <a:pt x="1209218" y="155293"/>
                </a:lnTo>
                <a:lnTo>
                  <a:pt x="1046146" y="155293"/>
                </a:lnTo>
                <a:lnTo>
                  <a:pt x="946390" y="95452"/>
                </a:lnTo>
                <a:lnTo>
                  <a:pt x="920621" y="0"/>
                </a:lnTo>
                <a:close/>
              </a:path>
              <a:path w="2524760" h="3603625">
                <a:moveTo>
                  <a:pt x="2524258" y="1839169"/>
                </a:moveTo>
                <a:lnTo>
                  <a:pt x="2455904" y="1849367"/>
                </a:lnTo>
                <a:lnTo>
                  <a:pt x="2520826" y="1849367"/>
                </a:lnTo>
                <a:lnTo>
                  <a:pt x="2524258" y="1839169"/>
                </a:lnTo>
                <a:close/>
              </a:path>
              <a:path w="2524760" h="3603625">
                <a:moveTo>
                  <a:pt x="2334536" y="1763297"/>
                </a:moveTo>
                <a:lnTo>
                  <a:pt x="2270538" y="1815002"/>
                </a:lnTo>
                <a:lnTo>
                  <a:pt x="2407445" y="1815002"/>
                </a:lnTo>
                <a:lnTo>
                  <a:pt x="2334536" y="1763297"/>
                </a:lnTo>
                <a:close/>
              </a:path>
              <a:path w="2524760" h="3603625">
                <a:moveTo>
                  <a:pt x="1919847" y="1633060"/>
                </a:moveTo>
                <a:lnTo>
                  <a:pt x="1865283" y="1688807"/>
                </a:lnTo>
                <a:lnTo>
                  <a:pt x="2052116" y="1688807"/>
                </a:lnTo>
                <a:lnTo>
                  <a:pt x="2009478" y="1641332"/>
                </a:lnTo>
                <a:lnTo>
                  <a:pt x="1919847" y="1633060"/>
                </a:lnTo>
                <a:close/>
              </a:path>
              <a:path w="2524760" h="3603625">
                <a:moveTo>
                  <a:pt x="1452866" y="1053402"/>
                </a:moveTo>
                <a:lnTo>
                  <a:pt x="1390900" y="1104081"/>
                </a:lnTo>
                <a:lnTo>
                  <a:pt x="1480483" y="1104081"/>
                </a:lnTo>
                <a:lnTo>
                  <a:pt x="1452866" y="1053402"/>
                </a:lnTo>
                <a:close/>
              </a:path>
              <a:path w="2524760" h="3603625">
                <a:moveTo>
                  <a:pt x="1091977" y="58249"/>
                </a:moveTo>
                <a:lnTo>
                  <a:pt x="1046146" y="155293"/>
                </a:lnTo>
                <a:lnTo>
                  <a:pt x="1209218" y="155293"/>
                </a:lnTo>
                <a:lnTo>
                  <a:pt x="1216989" y="94709"/>
                </a:lnTo>
                <a:lnTo>
                  <a:pt x="1091977" y="5824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105361" y="0"/>
                </a:moveTo>
                <a:lnTo>
                  <a:pt x="64223" y="9412"/>
                </a:lnTo>
                <a:lnTo>
                  <a:pt x="30741" y="33082"/>
                </a:lnTo>
                <a:lnTo>
                  <a:pt x="8229" y="67902"/>
                </a:lnTo>
                <a:lnTo>
                  <a:pt x="0" y="110766"/>
                </a:lnTo>
                <a:lnTo>
                  <a:pt x="1262" y="125225"/>
                </a:lnTo>
                <a:lnTo>
                  <a:pt x="15574" y="164474"/>
                </a:lnTo>
                <a:lnTo>
                  <a:pt x="43149" y="194923"/>
                </a:lnTo>
                <a:lnTo>
                  <a:pt x="80739" y="213211"/>
                </a:lnTo>
                <a:lnTo>
                  <a:pt x="109759" y="216988"/>
                </a:lnTo>
                <a:lnTo>
                  <a:pt x="124339" y="215849"/>
                </a:lnTo>
                <a:lnTo>
                  <a:pt x="163951" y="201783"/>
                </a:lnTo>
                <a:lnTo>
                  <a:pt x="194711" y="174405"/>
                </a:lnTo>
                <a:lnTo>
                  <a:pt x="213203" y="137132"/>
                </a:lnTo>
                <a:lnTo>
                  <a:pt x="217027" y="108475"/>
                </a:lnTo>
                <a:lnTo>
                  <a:pt x="216960" y="104632"/>
                </a:lnTo>
                <a:lnTo>
                  <a:pt x="207349" y="63743"/>
                </a:lnTo>
                <a:lnTo>
                  <a:pt x="183549" y="30491"/>
                </a:lnTo>
                <a:lnTo>
                  <a:pt x="148555" y="8152"/>
                </a:lnTo>
                <a:lnTo>
                  <a:pt x="10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217027" y="108475"/>
                </a:moveTo>
                <a:lnTo>
                  <a:pt x="208613" y="150445"/>
                </a:lnTo>
                <a:lnTo>
                  <a:pt x="185652" y="184799"/>
                </a:lnTo>
                <a:lnTo>
                  <a:pt x="151562" y="208119"/>
                </a:lnTo>
                <a:lnTo>
                  <a:pt x="109759" y="216988"/>
                </a:lnTo>
                <a:lnTo>
                  <a:pt x="94933" y="216024"/>
                </a:lnTo>
                <a:lnTo>
                  <a:pt x="54727" y="202536"/>
                </a:lnTo>
                <a:lnTo>
                  <a:pt x="23453" y="175768"/>
                </a:lnTo>
                <a:lnTo>
                  <a:pt x="4358" y="139078"/>
                </a:lnTo>
                <a:lnTo>
                  <a:pt x="0" y="110766"/>
                </a:lnTo>
                <a:lnTo>
                  <a:pt x="951" y="95776"/>
                </a:lnTo>
                <a:lnTo>
                  <a:pt x="14309" y="55248"/>
                </a:lnTo>
                <a:lnTo>
                  <a:pt x="40847" y="23800"/>
                </a:lnTo>
                <a:lnTo>
                  <a:pt x="77249" y="4537"/>
                </a:lnTo>
                <a:lnTo>
                  <a:pt x="105361" y="0"/>
                </a:lnTo>
                <a:lnTo>
                  <a:pt x="120485" y="938"/>
                </a:lnTo>
                <a:lnTo>
                  <a:pt x="161278" y="14184"/>
                </a:lnTo>
                <a:lnTo>
                  <a:pt x="192874" y="40524"/>
                </a:lnTo>
                <a:lnTo>
                  <a:pt x="212277" y="76686"/>
                </a:lnTo>
                <a:lnTo>
                  <a:pt x="217027" y="108475"/>
                </a:lnTo>
                <a:close/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89332" y="8127293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30"/>
                </a:moveTo>
                <a:lnTo>
                  <a:pt x="684188" y="195983"/>
                </a:lnTo>
                <a:lnTo>
                  <a:pt x="676146" y="193543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2"/>
                </a:lnTo>
                <a:lnTo>
                  <a:pt x="467839" y="99850"/>
                </a:lnTo>
                <a:lnTo>
                  <a:pt x="457656" y="91668"/>
                </a:lnTo>
                <a:lnTo>
                  <a:pt x="446443" y="85181"/>
                </a:lnTo>
                <a:lnTo>
                  <a:pt x="434410" y="80472"/>
                </a:lnTo>
                <a:lnTo>
                  <a:pt x="421767" y="77625"/>
                </a:lnTo>
                <a:lnTo>
                  <a:pt x="305100" y="76720"/>
                </a:lnTo>
                <a:lnTo>
                  <a:pt x="298147" y="76720"/>
                </a:lnTo>
                <a:lnTo>
                  <a:pt x="291226" y="75872"/>
                </a:lnTo>
                <a:lnTo>
                  <a:pt x="284483" y="74196"/>
                </a:lnTo>
                <a:lnTo>
                  <a:pt x="149042" y="40532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83792" y="8607799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87"/>
                </a:moveTo>
                <a:lnTo>
                  <a:pt x="519827" y="217082"/>
                </a:lnTo>
                <a:lnTo>
                  <a:pt x="516895" y="218098"/>
                </a:lnTo>
                <a:lnTo>
                  <a:pt x="513785" y="218548"/>
                </a:lnTo>
                <a:lnTo>
                  <a:pt x="510686" y="218391"/>
                </a:lnTo>
                <a:lnTo>
                  <a:pt x="388763" y="212213"/>
                </a:lnTo>
                <a:lnTo>
                  <a:pt x="382962" y="211920"/>
                </a:lnTo>
                <a:lnTo>
                  <a:pt x="377245" y="213731"/>
                </a:lnTo>
                <a:lnTo>
                  <a:pt x="372669" y="217312"/>
                </a:lnTo>
                <a:lnTo>
                  <a:pt x="304744" y="270494"/>
                </a:lnTo>
                <a:lnTo>
                  <a:pt x="298671" y="275248"/>
                </a:lnTo>
                <a:lnTo>
                  <a:pt x="156016" y="238683"/>
                </a:lnTo>
                <a:lnTo>
                  <a:pt x="139238" y="221556"/>
                </a:lnTo>
                <a:lnTo>
                  <a:pt x="139927" y="204067"/>
                </a:lnTo>
                <a:lnTo>
                  <a:pt x="136578" y="191212"/>
                </a:lnTo>
                <a:lnTo>
                  <a:pt x="129864" y="182835"/>
                </a:lnTo>
                <a:lnTo>
                  <a:pt x="76196" y="168675"/>
                </a:lnTo>
                <a:lnTo>
                  <a:pt x="69212" y="167083"/>
                </a:lnTo>
                <a:lnTo>
                  <a:pt x="61872" y="168685"/>
                </a:lnTo>
                <a:lnTo>
                  <a:pt x="56186" y="173041"/>
                </a:lnTo>
                <a:lnTo>
                  <a:pt x="40260" y="185229"/>
                </a:lnTo>
                <a:lnTo>
                  <a:pt x="29188" y="189982"/>
                </a:lnTo>
                <a:lnTo>
                  <a:pt x="17963" y="188963"/>
                </a:lnTo>
                <a:lnTo>
                  <a:pt x="8456" y="183083"/>
                </a:lnTo>
                <a:lnTo>
                  <a:pt x="2537" y="173253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83781" y="8369262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68"/>
                </a:lnTo>
                <a:lnTo>
                  <a:pt x="782722" y="62058"/>
                </a:lnTo>
                <a:lnTo>
                  <a:pt x="771074" y="67234"/>
                </a:lnTo>
                <a:lnTo>
                  <a:pt x="667906" y="131273"/>
                </a:lnTo>
                <a:lnTo>
                  <a:pt x="656508" y="137230"/>
                </a:lnTo>
                <a:lnTo>
                  <a:pt x="644395" y="141396"/>
                </a:lnTo>
                <a:lnTo>
                  <a:pt x="631779" y="143707"/>
                </a:lnTo>
                <a:lnTo>
                  <a:pt x="499000" y="147063"/>
                </a:lnTo>
                <a:lnTo>
                  <a:pt x="486061" y="148351"/>
                </a:lnTo>
                <a:lnTo>
                  <a:pt x="473558" y="151555"/>
                </a:lnTo>
                <a:lnTo>
                  <a:pt x="461699" y="156595"/>
                </a:lnTo>
                <a:lnTo>
                  <a:pt x="450690" y="163389"/>
                </a:lnTo>
                <a:lnTo>
                  <a:pt x="411191" y="197313"/>
                </a:lnTo>
                <a:lnTo>
                  <a:pt x="400816" y="205035"/>
                </a:lnTo>
                <a:lnTo>
                  <a:pt x="389466" y="211074"/>
                </a:lnTo>
                <a:lnTo>
                  <a:pt x="377343" y="215342"/>
                </a:lnTo>
                <a:lnTo>
                  <a:pt x="364650" y="217754"/>
                </a:lnTo>
                <a:lnTo>
                  <a:pt x="167733" y="236652"/>
                </a:lnTo>
                <a:lnTo>
                  <a:pt x="155169" y="238814"/>
                </a:lnTo>
                <a:lnTo>
                  <a:pt x="143073" y="242818"/>
                </a:lnTo>
                <a:lnTo>
                  <a:pt x="80908" y="271174"/>
                </a:lnTo>
                <a:lnTo>
                  <a:pt x="0" y="30815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5670" y="8819311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55"/>
                </a:lnTo>
                <a:lnTo>
                  <a:pt x="29077" y="101726"/>
                </a:lnTo>
                <a:lnTo>
                  <a:pt x="11193" y="238600"/>
                </a:lnTo>
                <a:lnTo>
                  <a:pt x="0" y="341329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8643" y="8364362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23" y="95504"/>
                </a:lnTo>
                <a:lnTo>
                  <a:pt x="105471" y="108431"/>
                </a:lnTo>
                <a:lnTo>
                  <a:pt x="107000" y="122264"/>
                </a:lnTo>
                <a:lnTo>
                  <a:pt x="110547" y="135583"/>
                </a:lnTo>
                <a:lnTo>
                  <a:pt x="116550" y="146969"/>
                </a:lnTo>
                <a:lnTo>
                  <a:pt x="125445" y="155000"/>
                </a:lnTo>
                <a:lnTo>
                  <a:pt x="135776" y="161303"/>
                </a:lnTo>
                <a:lnTo>
                  <a:pt x="143483" y="167782"/>
                </a:lnTo>
                <a:lnTo>
                  <a:pt x="148191" y="175050"/>
                </a:lnTo>
                <a:lnTo>
                  <a:pt x="149522" y="183719"/>
                </a:lnTo>
                <a:lnTo>
                  <a:pt x="147102" y="194404"/>
                </a:lnTo>
                <a:lnTo>
                  <a:pt x="90759" y="307540"/>
                </a:lnTo>
                <a:lnTo>
                  <a:pt x="63431" y="334611"/>
                </a:lnTo>
                <a:lnTo>
                  <a:pt x="48113" y="340464"/>
                </a:lnTo>
                <a:lnTo>
                  <a:pt x="35515" y="347827"/>
                </a:lnTo>
                <a:lnTo>
                  <a:pt x="291" y="435107"/>
                </a:lnTo>
                <a:lnTo>
                  <a:pt x="0" y="447764"/>
                </a:lnTo>
                <a:lnTo>
                  <a:pt x="2427" y="460114"/>
                </a:lnTo>
                <a:lnTo>
                  <a:pt x="7482" y="471715"/>
                </a:lnTo>
                <a:lnTo>
                  <a:pt x="35201" y="518978"/>
                </a:lnTo>
                <a:lnTo>
                  <a:pt x="40394" y="530577"/>
                </a:lnTo>
                <a:lnTo>
                  <a:pt x="42939" y="542964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53056" y="8826421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4" y="0"/>
                </a:moveTo>
                <a:lnTo>
                  <a:pt x="2554" y="171282"/>
                </a:lnTo>
                <a:lnTo>
                  <a:pt x="352" y="183713"/>
                </a:lnTo>
                <a:lnTo>
                  <a:pt x="0" y="196240"/>
                </a:lnTo>
                <a:lnTo>
                  <a:pt x="1479" y="208661"/>
                </a:lnTo>
                <a:lnTo>
                  <a:pt x="4773" y="220772"/>
                </a:lnTo>
                <a:lnTo>
                  <a:pt x="13685" y="24077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87596" y="5437628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36"/>
                </a:lnTo>
                <a:lnTo>
                  <a:pt x="528504" y="2456878"/>
                </a:lnTo>
                <a:lnTo>
                  <a:pt x="528547" y="2444200"/>
                </a:lnTo>
                <a:lnTo>
                  <a:pt x="526710" y="2431674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1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9"/>
                </a:lnTo>
                <a:lnTo>
                  <a:pt x="457298" y="1974646"/>
                </a:lnTo>
                <a:lnTo>
                  <a:pt x="456887" y="1962295"/>
                </a:lnTo>
                <a:lnTo>
                  <a:pt x="454706" y="1950151"/>
                </a:lnTo>
                <a:lnTo>
                  <a:pt x="450785" y="1938412"/>
                </a:lnTo>
                <a:lnTo>
                  <a:pt x="445154" y="1927274"/>
                </a:lnTo>
                <a:lnTo>
                  <a:pt x="411952" y="1882246"/>
                </a:lnTo>
                <a:lnTo>
                  <a:pt x="405140" y="1871609"/>
                </a:lnTo>
                <a:lnTo>
                  <a:pt x="400020" y="1860219"/>
                </a:lnTo>
                <a:lnTo>
                  <a:pt x="396629" y="1848272"/>
                </a:lnTo>
                <a:lnTo>
                  <a:pt x="395006" y="1835967"/>
                </a:lnTo>
                <a:lnTo>
                  <a:pt x="395187" y="1823503"/>
                </a:lnTo>
                <a:lnTo>
                  <a:pt x="397209" y="1811076"/>
                </a:lnTo>
                <a:lnTo>
                  <a:pt x="426412" y="1703361"/>
                </a:lnTo>
                <a:lnTo>
                  <a:pt x="428820" y="1690950"/>
                </a:lnTo>
                <a:lnTo>
                  <a:pt x="423778" y="1652600"/>
                </a:lnTo>
                <a:lnTo>
                  <a:pt x="408012" y="1604478"/>
                </a:lnTo>
                <a:lnTo>
                  <a:pt x="395837" y="1567845"/>
                </a:lnTo>
                <a:lnTo>
                  <a:pt x="383037" y="1529771"/>
                </a:lnTo>
                <a:lnTo>
                  <a:pt x="370219" y="1492140"/>
                </a:lnTo>
                <a:lnTo>
                  <a:pt x="352283" y="1440647"/>
                </a:lnTo>
                <a:lnTo>
                  <a:pt x="337715" y="1400753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2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7" y="1221842"/>
                </a:lnTo>
                <a:lnTo>
                  <a:pt x="74496" y="1009016"/>
                </a:lnTo>
                <a:lnTo>
                  <a:pt x="70249" y="984220"/>
                </a:lnTo>
                <a:lnTo>
                  <a:pt x="70907" y="971638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62"/>
                </a:lnTo>
                <a:lnTo>
                  <a:pt x="92147" y="451636"/>
                </a:lnTo>
                <a:lnTo>
                  <a:pt x="6970" y="266955"/>
                </a:lnTo>
                <a:lnTo>
                  <a:pt x="0" y="229927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67614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31"/>
                </a:moveTo>
                <a:lnTo>
                  <a:pt x="124079" y="5109"/>
                </a:lnTo>
                <a:lnTo>
                  <a:pt x="111972" y="1640"/>
                </a:lnTo>
                <a:lnTo>
                  <a:pt x="99639" y="0"/>
                </a:lnTo>
                <a:lnTo>
                  <a:pt x="87278" y="160"/>
                </a:lnTo>
                <a:lnTo>
                  <a:pt x="75087" y="2098"/>
                </a:lnTo>
                <a:lnTo>
                  <a:pt x="63261" y="5786"/>
                </a:lnTo>
                <a:lnTo>
                  <a:pt x="52000" y="11200"/>
                </a:lnTo>
                <a:lnTo>
                  <a:pt x="0" y="4688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20767" y="7057104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58" y="49422"/>
                </a:lnTo>
                <a:lnTo>
                  <a:pt x="57736" y="69709"/>
                </a:lnTo>
                <a:lnTo>
                  <a:pt x="45479" y="70513"/>
                </a:lnTo>
                <a:lnTo>
                  <a:pt x="33158" y="69540"/>
                </a:lnTo>
                <a:lnTo>
                  <a:pt x="20967" y="66756"/>
                </a:lnTo>
                <a:lnTo>
                  <a:pt x="0" y="59034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26551" y="8878295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77" y="0"/>
                </a:moveTo>
                <a:lnTo>
                  <a:pt x="226441" y="33941"/>
                </a:lnTo>
                <a:lnTo>
                  <a:pt x="189726" y="50129"/>
                </a:lnTo>
                <a:lnTo>
                  <a:pt x="141928" y="51573"/>
                </a:lnTo>
                <a:lnTo>
                  <a:pt x="122675" y="52038"/>
                </a:lnTo>
                <a:lnTo>
                  <a:pt x="75753" y="55715"/>
                </a:lnTo>
                <a:lnTo>
                  <a:pt x="32092" y="67437"/>
                </a:lnTo>
                <a:lnTo>
                  <a:pt x="7537" y="82751"/>
                </a:lnTo>
                <a:lnTo>
                  <a:pt x="0" y="89313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76786" y="8032784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104" y="144777"/>
                </a:moveTo>
                <a:lnTo>
                  <a:pt x="27442" y="111044"/>
                </a:lnTo>
                <a:lnTo>
                  <a:pt x="45201" y="74908"/>
                </a:lnTo>
                <a:lnTo>
                  <a:pt x="49293" y="57595"/>
                </a:lnTo>
                <a:lnTo>
                  <a:pt x="48951" y="50235"/>
                </a:lnTo>
                <a:lnTo>
                  <a:pt x="22512" y="16579"/>
                </a:lnTo>
                <a:lnTo>
                  <a:pt x="12130" y="8757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89332" y="8127287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40"/>
                </a:moveTo>
                <a:lnTo>
                  <a:pt x="684188" y="195994"/>
                </a:lnTo>
                <a:lnTo>
                  <a:pt x="676146" y="193554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6"/>
                </a:lnTo>
                <a:lnTo>
                  <a:pt x="467839" y="99860"/>
                </a:lnTo>
                <a:lnTo>
                  <a:pt x="457656" y="91674"/>
                </a:lnTo>
                <a:lnTo>
                  <a:pt x="446443" y="85187"/>
                </a:lnTo>
                <a:lnTo>
                  <a:pt x="434410" y="80479"/>
                </a:lnTo>
                <a:lnTo>
                  <a:pt x="421767" y="77634"/>
                </a:lnTo>
                <a:lnTo>
                  <a:pt x="305100" y="76730"/>
                </a:lnTo>
                <a:lnTo>
                  <a:pt x="298147" y="76730"/>
                </a:lnTo>
                <a:lnTo>
                  <a:pt x="291226" y="75882"/>
                </a:lnTo>
                <a:lnTo>
                  <a:pt x="284483" y="74207"/>
                </a:lnTo>
                <a:lnTo>
                  <a:pt x="149042" y="40543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83790" y="8607807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77"/>
                </a:moveTo>
                <a:lnTo>
                  <a:pt x="519827" y="217071"/>
                </a:lnTo>
                <a:lnTo>
                  <a:pt x="516895" y="218098"/>
                </a:lnTo>
                <a:lnTo>
                  <a:pt x="513795" y="218537"/>
                </a:lnTo>
                <a:lnTo>
                  <a:pt x="510696" y="218380"/>
                </a:lnTo>
                <a:lnTo>
                  <a:pt x="388763" y="212202"/>
                </a:lnTo>
                <a:lnTo>
                  <a:pt x="382962" y="211909"/>
                </a:lnTo>
                <a:lnTo>
                  <a:pt x="377255" y="213721"/>
                </a:lnTo>
                <a:lnTo>
                  <a:pt x="372669" y="217302"/>
                </a:lnTo>
                <a:lnTo>
                  <a:pt x="304744" y="270494"/>
                </a:lnTo>
                <a:lnTo>
                  <a:pt x="298682" y="275237"/>
                </a:lnTo>
                <a:lnTo>
                  <a:pt x="290713" y="276808"/>
                </a:lnTo>
                <a:lnTo>
                  <a:pt x="283300" y="274703"/>
                </a:lnTo>
                <a:lnTo>
                  <a:pt x="156016" y="238683"/>
                </a:lnTo>
                <a:lnTo>
                  <a:pt x="145212" y="232211"/>
                </a:lnTo>
                <a:lnTo>
                  <a:pt x="139238" y="221549"/>
                </a:lnTo>
                <a:lnTo>
                  <a:pt x="139927" y="204059"/>
                </a:lnTo>
                <a:lnTo>
                  <a:pt x="136578" y="191203"/>
                </a:lnTo>
                <a:lnTo>
                  <a:pt x="129866" y="182825"/>
                </a:lnTo>
                <a:lnTo>
                  <a:pt x="76207" y="168675"/>
                </a:lnTo>
                <a:lnTo>
                  <a:pt x="69212" y="167083"/>
                </a:lnTo>
                <a:lnTo>
                  <a:pt x="61872" y="168675"/>
                </a:lnTo>
                <a:lnTo>
                  <a:pt x="56186" y="173041"/>
                </a:lnTo>
                <a:lnTo>
                  <a:pt x="40271" y="185219"/>
                </a:lnTo>
                <a:lnTo>
                  <a:pt x="29194" y="189972"/>
                </a:lnTo>
                <a:lnTo>
                  <a:pt x="17968" y="188953"/>
                </a:lnTo>
                <a:lnTo>
                  <a:pt x="8461" y="183075"/>
                </a:lnTo>
                <a:lnTo>
                  <a:pt x="2540" y="173249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3778" y="8369269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57"/>
                </a:lnTo>
                <a:lnTo>
                  <a:pt x="782722" y="62047"/>
                </a:lnTo>
                <a:lnTo>
                  <a:pt x="771074" y="67223"/>
                </a:lnTo>
                <a:lnTo>
                  <a:pt x="667906" y="131263"/>
                </a:lnTo>
                <a:lnTo>
                  <a:pt x="656509" y="137224"/>
                </a:lnTo>
                <a:lnTo>
                  <a:pt x="644397" y="141390"/>
                </a:lnTo>
                <a:lnTo>
                  <a:pt x="631781" y="143703"/>
                </a:lnTo>
                <a:lnTo>
                  <a:pt x="499000" y="147053"/>
                </a:lnTo>
                <a:lnTo>
                  <a:pt x="486062" y="148340"/>
                </a:lnTo>
                <a:lnTo>
                  <a:pt x="473560" y="151545"/>
                </a:lnTo>
                <a:lnTo>
                  <a:pt x="461701" y="156586"/>
                </a:lnTo>
                <a:lnTo>
                  <a:pt x="450693" y="163384"/>
                </a:lnTo>
                <a:lnTo>
                  <a:pt x="411191" y="197302"/>
                </a:lnTo>
                <a:lnTo>
                  <a:pt x="400822" y="205026"/>
                </a:lnTo>
                <a:lnTo>
                  <a:pt x="389473" y="211067"/>
                </a:lnTo>
                <a:lnTo>
                  <a:pt x="377349" y="215336"/>
                </a:lnTo>
                <a:lnTo>
                  <a:pt x="364651" y="217744"/>
                </a:lnTo>
                <a:lnTo>
                  <a:pt x="167733" y="236642"/>
                </a:lnTo>
                <a:lnTo>
                  <a:pt x="155173" y="238804"/>
                </a:lnTo>
                <a:lnTo>
                  <a:pt x="143076" y="242808"/>
                </a:lnTo>
                <a:lnTo>
                  <a:pt x="80908" y="271164"/>
                </a:lnTo>
                <a:lnTo>
                  <a:pt x="0" y="30814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75678" y="8819319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44"/>
                </a:lnTo>
                <a:lnTo>
                  <a:pt x="29067" y="101712"/>
                </a:lnTo>
                <a:lnTo>
                  <a:pt x="11182" y="238600"/>
                </a:lnTo>
                <a:lnTo>
                  <a:pt x="0" y="341319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68641" y="8364359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33" y="95504"/>
                </a:lnTo>
                <a:lnTo>
                  <a:pt x="105476" y="108434"/>
                </a:lnTo>
                <a:lnTo>
                  <a:pt x="107002" y="122267"/>
                </a:lnTo>
                <a:lnTo>
                  <a:pt x="110547" y="135584"/>
                </a:lnTo>
                <a:lnTo>
                  <a:pt x="116548" y="146967"/>
                </a:lnTo>
                <a:lnTo>
                  <a:pt x="125442" y="154998"/>
                </a:lnTo>
                <a:lnTo>
                  <a:pt x="135773" y="161303"/>
                </a:lnTo>
                <a:lnTo>
                  <a:pt x="143481" y="167783"/>
                </a:lnTo>
                <a:lnTo>
                  <a:pt x="148190" y="175052"/>
                </a:lnTo>
                <a:lnTo>
                  <a:pt x="149522" y="183722"/>
                </a:lnTo>
                <a:lnTo>
                  <a:pt x="147102" y="194405"/>
                </a:lnTo>
                <a:lnTo>
                  <a:pt x="90759" y="307550"/>
                </a:lnTo>
                <a:lnTo>
                  <a:pt x="63426" y="334615"/>
                </a:lnTo>
                <a:lnTo>
                  <a:pt x="48114" y="340470"/>
                </a:lnTo>
                <a:lnTo>
                  <a:pt x="35518" y="347833"/>
                </a:lnTo>
                <a:lnTo>
                  <a:pt x="290" y="435107"/>
                </a:lnTo>
                <a:lnTo>
                  <a:pt x="0" y="447768"/>
                </a:lnTo>
                <a:lnTo>
                  <a:pt x="2429" y="460115"/>
                </a:lnTo>
                <a:lnTo>
                  <a:pt x="7490" y="471713"/>
                </a:lnTo>
                <a:lnTo>
                  <a:pt x="35200" y="518978"/>
                </a:lnTo>
                <a:lnTo>
                  <a:pt x="40392" y="530579"/>
                </a:lnTo>
                <a:lnTo>
                  <a:pt x="42938" y="542963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53057" y="8826428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0" y="0"/>
                </a:moveTo>
                <a:lnTo>
                  <a:pt x="2551" y="171282"/>
                </a:lnTo>
                <a:lnTo>
                  <a:pt x="349" y="183709"/>
                </a:lnTo>
                <a:lnTo>
                  <a:pt x="0" y="196235"/>
                </a:lnTo>
                <a:lnTo>
                  <a:pt x="1482" y="208657"/>
                </a:lnTo>
                <a:lnTo>
                  <a:pt x="4776" y="220770"/>
                </a:lnTo>
                <a:lnTo>
                  <a:pt x="13681" y="2407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87596" y="5437631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26"/>
                </a:lnTo>
                <a:lnTo>
                  <a:pt x="528504" y="2456878"/>
                </a:lnTo>
                <a:lnTo>
                  <a:pt x="528548" y="2444204"/>
                </a:lnTo>
                <a:lnTo>
                  <a:pt x="526712" y="2431676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2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7"/>
                </a:lnTo>
                <a:lnTo>
                  <a:pt x="457298" y="1974644"/>
                </a:lnTo>
                <a:lnTo>
                  <a:pt x="456888" y="1962294"/>
                </a:lnTo>
                <a:lnTo>
                  <a:pt x="454708" y="1950151"/>
                </a:lnTo>
                <a:lnTo>
                  <a:pt x="450788" y="1938412"/>
                </a:lnTo>
                <a:lnTo>
                  <a:pt x="445159" y="1927273"/>
                </a:lnTo>
                <a:lnTo>
                  <a:pt x="411952" y="1882246"/>
                </a:lnTo>
                <a:lnTo>
                  <a:pt x="405141" y="1871611"/>
                </a:lnTo>
                <a:lnTo>
                  <a:pt x="400021" y="1860221"/>
                </a:lnTo>
                <a:lnTo>
                  <a:pt x="396631" y="1848275"/>
                </a:lnTo>
                <a:lnTo>
                  <a:pt x="395007" y="1835971"/>
                </a:lnTo>
                <a:lnTo>
                  <a:pt x="395186" y="1823505"/>
                </a:lnTo>
                <a:lnTo>
                  <a:pt x="397207" y="1811075"/>
                </a:lnTo>
                <a:lnTo>
                  <a:pt x="426413" y="1703361"/>
                </a:lnTo>
                <a:lnTo>
                  <a:pt x="428821" y="1690945"/>
                </a:lnTo>
                <a:lnTo>
                  <a:pt x="423778" y="1652599"/>
                </a:lnTo>
                <a:lnTo>
                  <a:pt x="408012" y="1604476"/>
                </a:lnTo>
                <a:lnTo>
                  <a:pt x="395837" y="1567843"/>
                </a:lnTo>
                <a:lnTo>
                  <a:pt x="383037" y="1529768"/>
                </a:lnTo>
                <a:lnTo>
                  <a:pt x="370219" y="1492136"/>
                </a:lnTo>
                <a:lnTo>
                  <a:pt x="352283" y="1440643"/>
                </a:lnTo>
                <a:lnTo>
                  <a:pt x="337715" y="1400749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3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9" y="1221839"/>
                </a:lnTo>
                <a:lnTo>
                  <a:pt x="74497" y="1009016"/>
                </a:lnTo>
                <a:lnTo>
                  <a:pt x="70249" y="984216"/>
                </a:lnTo>
                <a:lnTo>
                  <a:pt x="70907" y="971634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52"/>
                </a:lnTo>
                <a:lnTo>
                  <a:pt x="92147" y="451626"/>
                </a:lnTo>
                <a:lnTo>
                  <a:pt x="6970" y="266955"/>
                </a:lnTo>
                <a:lnTo>
                  <a:pt x="0" y="229929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67610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27"/>
                </a:moveTo>
                <a:lnTo>
                  <a:pt x="124079" y="5104"/>
                </a:lnTo>
                <a:lnTo>
                  <a:pt x="111971" y="1639"/>
                </a:lnTo>
                <a:lnTo>
                  <a:pt x="99637" y="0"/>
                </a:lnTo>
                <a:lnTo>
                  <a:pt x="87275" y="160"/>
                </a:lnTo>
                <a:lnTo>
                  <a:pt x="75082" y="2097"/>
                </a:lnTo>
                <a:lnTo>
                  <a:pt x="63256" y="5785"/>
                </a:lnTo>
                <a:lnTo>
                  <a:pt x="51994" y="11199"/>
                </a:lnTo>
                <a:lnTo>
                  <a:pt x="0" y="46883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20762" y="7057111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69" y="49422"/>
                </a:lnTo>
                <a:lnTo>
                  <a:pt x="57745" y="69707"/>
                </a:lnTo>
                <a:lnTo>
                  <a:pt x="45490" y="70509"/>
                </a:lnTo>
                <a:lnTo>
                  <a:pt x="33171" y="69535"/>
                </a:lnTo>
                <a:lnTo>
                  <a:pt x="20981" y="66748"/>
                </a:lnTo>
                <a:lnTo>
                  <a:pt x="0" y="59024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26555" y="8878301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80" y="0"/>
                </a:moveTo>
                <a:lnTo>
                  <a:pt x="226443" y="33935"/>
                </a:lnTo>
                <a:lnTo>
                  <a:pt x="189726" y="50119"/>
                </a:lnTo>
                <a:lnTo>
                  <a:pt x="141924" y="51562"/>
                </a:lnTo>
                <a:lnTo>
                  <a:pt x="122670" y="52028"/>
                </a:lnTo>
                <a:lnTo>
                  <a:pt x="75746" y="55705"/>
                </a:lnTo>
                <a:lnTo>
                  <a:pt x="32086" y="67430"/>
                </a:lnTo>
                <a:lnTo>
                  <a:pt x="7535" y="82749"/>
                </a:lnTo>
                <a:lnTo>
                  <a:pt x="0" y="89312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76790" y="8032786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096" y="144782"/>
                </a:moveTo>
                <a:lnTo>
                  <a:pt x="27433" y="111047"/>
                </a:lnTo>
                <a:lnTo>
                  <a:pt x="45192" y="74908"/>
                </a:lnTo>
                <a:lnTo>
                  <a:pt x="49285" y="57593"/>
                </a:lnTo>
                <a:lnTo>
                  <a:pt x="48943" y="50233"/>
                </a:lnTo>
                <a:lnTo>
                  <a:pt x="22509" y="16577"/>
                </a:lnTo>
                <a:lnTo>
                  <a:pt x="12128" y="8756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38806" y="8331503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0967" y="0"/>
                </a:moveTo>
                <a:lnTo>
                  <a:pt x="18618" y="4858"/>
                </a:lnTo>
                <a:lnTo>
                  <a:pt x="8758" y="13855"/>
                </a:lnTo>
                <a:lnTo>
                  <a:pt x="2261" y="26401"/>
                </a:lnTo>
                <a:lnTo>
                  <a:pt x="0" y="41906"/>
                </a:lnTo>
                <a:lnTo>
                  <a:pt x="4064" y="55395"/>
                </a:lnTo>
                <a:lnTo>
                  <a:pt x="12469" y="66288"/>
                </a:lnTo>
                <a:lnTo>
                  <a:pt x="24199" y="73570"/>
                </a:lnTo>
                <a:lnTo>
                  <a:pt x="38237" y="76223"/>
                </a:lnTo>
                <a:lnTo>
                  <a:pt x="49509" y="74474"/>
                </a:lnTo>
                <a:lnTo>
                  <a:pt x="60322" y="68617"/>
                </a:lnTo>
                <a:lnTo>
                  <a:pt x="68744" y="58821"/>
                </a:lnTo>
                <a:lnTo>
                  <a:pt x="74035" y="45275"/>
                </a:lnTo>
                <a:lnTo>
                  <a:pt x="75457" y="28167"/>
                </a:lnTo>
                <a:lnTo>
                  <a:pt x="70018" y="16694"/>
                </a:lnTo>
                <a:lnTo>
                  <a:pt x="60563" y="7651"/>
                </a:lnTo>
                <a:lnTo>
                  <a:pt x="47433" y="1823"/>
                </a:lnTo>
                <a:lnTo>
                  <a:pt x="30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30788" y="8322953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09">
                <a:moveTo>
                  <a:pt x="46255" y="0"/>
                </a:moveTo>
                <a:lnTo>
                  <a:pt x="9675" y="17937"/>
                </a:lnTo>
                <a:lnTo>
                  <a:pt x="0" y="43991"/>
                </a:lnTo>
                <a:lnTo>
                  <a:pt x="2091" y="58935"/>
                </a:lnTo>
                <a:lnTo>
                  <a:pt x="7996" y="71807"/>
                </a:lnTo>
                <a:lnTo>
                  <a:pt x="17064" y="82051"/>
                </a:lnTo>
                <a:lnTo>
                  <a:pt x="28644" y="89113"/>
                </a:lnTo>
                <a:lnTo>
                  <a:pt x="42085" y="92439"/>
                </a:lnTo>
                <a:lnTo>
                  <a:pt x="57584" y="90492"/>
                </a:lnTo>
                <a:lnTo>
                  <a:pt x="70797" y="84854"/>
                </a:lnTo>
                <a:lnTo>
                  <a:pt x="81275" y="76142"/>
                </a:lnTo>
                <a:lnTo>
                  <a:pt x="81888" y="75204"/>
                </a:lnTo>
                <a:lnTo>
                  <a:pt x="56223" y="75204"/>
                </a:lnTo>
                <a:lnTo>
                  <a:pt x="38864" y="73870"/>
                </a:lnTo>
                <a:lnTo>
                  <a:pt x="26286" y="68066"/>
                </a:lnTo>
                <a:lnTo>
                  <a:pt x="18537" y="58870"/>
                </a:lnTo>
                <a:lnTo>
                  <a:pt x="15666" y="47358"/>
                </a:lnTo>
                <a:lnTo>
                  <a:pt x="18822" y="33118"/>
                </a:lnTo>
                <a:lnTo>
                  <a:pt x="27310" y="22355"/>
                </a:lnTo>
                <a:lnTo>
                  <a:pt x="39615" y="16431"/>
                </a:lnTo>
                <a:lnTo>
                  <a:pt x="46255" y="15706"/>
                </a:lnTo>
                <a:lnTo>
                  <a:pt x="79592" y="15706"/>
                </a:lnTo>
                <a:lnTo>
                  <a:pt x="76583" y="11895"/>
                </a:lnTo>
                <a:lnTo>
                  <a:pt x="65742" y="4418"/>
                </a:lnTo>
                <a:lnTo>
                  <a:pt x="53071" y="504"/>
                </a:lnTo>
                <a:lnTo>
                  <a:pt x="46255" y="0"/>
                </a:lnTo>
                <a:close/>
              </a:path>
              <a:path w="92710" h="92709">
                <a:moveTo>
                  <a:pt x="79592" y="15706"/>
                </a:moveTo>
                <a:lnTo>
                  <a:pt x="46255" y="15706"/>
                </a:lnTo>
                <a:lnTo>
                  <a:pt x="60040" y="18980"/>
                </a:lnTo>
                <a:lnTo>
                  <a:pt x="70583" y="27741"/>
                </a:lnTo>
                <a:lnTo>
                  <a:pt x="76289" y="40396"/>
                </a:lnTo>
                <a:lnTo>
                  <a:pt x="73952" y="56502"/>
                </a:lnTo>
                <a:lnTo>
                  <a:pt x="66853" y="68275"/>
                </a:lnTo>
                <a:lnTo>
                  <a:pt x="56223" y="75204"/>
                </a:lnTo>
                <a:lnTo>
                  <a:pt x="81888" y="75204"/>
                </a:lnTo>
                <a:lnTo>
                  <a:pt x="88567" y="64971"/>
                </a:lnTo>
                <a:lnTo>
                  <a:pt x="92224" y="51956"/>
                </a:lnTo>
                <a:lnTo>
                  <a:pt x="90414" y="36038"/>
                </a:lnTo>
                <a:lnTo>
                  <a:pt x="85004" y="22560"/>
                </a:lnTo>
                <a:lnTo>
                  <a:pt x="79592" y="1570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13668" y="8293261"/>
            <a:ext cx="141605" cy="140970"/>
          </a:xfrm>
          <a:custGeom>
            <a:avLst/>
            <a:gdLst/>
            <a:ahLst/>
            <a:cxnLst/>
            <a:rect l="l" t="t" r="r" b="b"/>
            <a:pathLst>
              <a:path w="141605" h="140970">
                <a:moveTo>
                  <a:pt x="63557" y="0"/>
                </a:moveTo>
                <a:lnTo>
                  <a:pt x="27452" y="14794"/>
                </a:lnTo>
                <a:lnTo>
                  <a:pt x="4602" y="48849"/>
                </a:lnTo>
                <a:lnTo>
                  <a:pt x="0" y="80337"/>
                </a:lnTo>
                <a:lnTo>
                  <a:pt x="2997" y="92906"/>
                </a:lnTo>
                <a:lnTo>
                  <a:pt x="25550" y="123794"/>
                </a:lnTo>
                <a:lnTo>
                  <a:pt x="66313" y="139606"/>
                </a:lnTo>
                <a:lnTo>
                  <a:pt x="83476" y="140449"/>
                </a:lnTo>
                <a:lnTo>
                  <a:pt x="97049" y="136465"/>
                </a:lnTo>
                <a:lnTo>
                  <a:pt x="128925" y="110767"/>
                </a:lnTo>
                <a:lnTo>
                  <a:pt x="141324" y="70671"/>
                </a:lnTo>
                <a:lnTo>
                  <a:pt x="141194" y="66338"/>
                </a:lnTo>
                <a:lnTo>
                  <a:pt x="127317" y="28921"/>
                </a:lnTo>
                <a:lnTo>
                  <a:pt x="94053" y="5004"/>
                </a:lnTo>
                <a:lnTo>
                  <a:pt x="63557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916050" y="2994672"/>
            <a:ext cx="12441800" cy="3447098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fr-FR" sz="2800" b="1" u="sng" spc="70" dirty="0" smtClean="0">
                <a:latin typeface="Calibri"/>
                <a:cs typeface="Calibri"/>
              </a:rPr>
              <a:t>3ème </a:t>
            </a:r>
            <a:r>
              <a:rPr lang="fr-FR" sz="2800" b="1" u="sng" spc="70" dirty="0">
                <a:latin typeface="Calibri"/>
                <a:cs typeface="Calibri"/>
              </a:rPr>
              <a:t>phase :</a:t>
            </a:r>
          </a:p>
          <a:p>
            <a:pPr lvl="0"/>
            <a:endParaRPr lang="fr-LU" sz="2450" b="1" spc="70" dirty="0" smtClean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Mise hors service complète de la tête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Nord </a:t>
            </a: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entre juillet et septembre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2021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Adaptation de la tête nord et remise en service progressive jusque décembre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2021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Mise en service commerciale complète des quais avec leurs voies pour le changement d’horaire fin 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2021</a:t>
            </a: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5723432" y="5713295"/>
            <a:ext cx="180975" cy="226060"/>
          </a:xfrm>
          <a:custGeom>
            <a:avLst/>
            <a:gdLst/>
            <a:ahLst/>
            <a:cxnLst/>
            <a:rect l="l" t="t" r="r" b="b"/>
            <a:pathLst>
              <a:path w="180975" h="226060">
                <a:moveTo>
                  <a:pt x="130065" y="225671"/>
                </a:moveTo>
                <a:lnTo>
                  <a:pt x="50534" y="225671"/>
                </a:lnTo>
                <a:lnTo>
                  <a:pt x="35946" y="223626"/>
                </a:lnTo>
                <a:lnTo>
                  <a:pt x="4687" y="197766"/>
                </a:lnTo>
                <a:lnTo>
                  <a:pt x="0" y="69002"/>
                </a:lnTo>
                <a:lnTo>
                  <a:pt x="1519" y="54901"/>
                </a:lnTo>
                <a:lnTo>
                  <a:pt x="21856" y="19648"/>
                </a:lnTo>
                <a:lnTo>
                  <a:pt x="59401" y="1117"/>
                </a:lnTo>
                <a:lnTo>
                  <a:pt x="108181" y="0"/>
                </a:lnTo>
                <a:lnTo>
                  <a:pt x="122977" y="1448"/>
                </a:lnTo>
                <a:lnTo>
                  <a:pt x="136747" y="5596"/>
                </a:lnTo>
                <a:lnTo>
                  <a:pt x="141838" y="8281"/>
                </a:lnTo>
                <a:lnTo>
                  <a:pt x="72422" y="8281"/>
                </a:lnTo>
                <a:lnTo>
                  <a:pt x="57688" y="9919"/>
                </a:lnTo>
                <a:lnTo>
                  <a:pt x="22366" y="31462"/>
                </a:lnTo>
                <a:lnTo>
                  <a:pt x="8696" y="177520"/>
                </a:lnTo>
                <a:lnTo>
                  <a:pt x="11262" y="191271"/>
                </a:lnTo>
                <a:lnTo>
                  <a:pt x="18346" y="202958"/>
                </a:lnTo>
                <a:lnTo>
                  <a:pt x="29025" y="211702"/>
                </a:lnTo>
                <a:lnTo>
                  <a:pt x="42378" y="216625"/>
                </a:lnTo>
                <a:lnTo>
                  <a:pt x="157487" y="217385"/>
                </a:lnTo>
                <a:lnTo>
                  <a:pt x="151313" y="221205"/>
                </a:lnTo>
                <a:lnTo>
                  <a:pt x="137471" y="225155"/>
                </a:lnTo>
                <a:lnTo>
                  <a:pt x="130065" y="225671"/>
                </a:lnTo>
                <a:close/>
              </a:path>
              <a:path w="180975" h="226060">
                <a:moveTo>
                  <a:pt x="157487" y="217385"/>
                </a:moveTo>
                <a:lnTo>
                  <a:pt x="130065" y="217385"/>
                </a:lnTo>
                <a:lnTo>
                  <a:pt x="144498" y="214940"/>
                </a:lnTo>
                <a:lnTo>
                  <a:pt x="156764" y="208191"/>
                </a:lnTo>
                <a:lnTo>
                  <a:pt x="165942" y="198017"/>
                </a:lnTo>
                <a:lnTo>
                  <a:pt x="171109" y="185295"/>
                </a:lnTo>
                <a:lnTo>
                  <a:pt x="171908" y="69002"/>
                </a:lnTo>
                <a:lnTo>
                  <a:pt x="170188" y="54962"/>
                </a:lnTo>
                <a:lnTo>
                  <a:pt x="147573" y="21306"/>
                </a:lnTo>
                <a:lnTo>
                  <a:pt x="72422" y="8281"/>
                </a:lnTo>
                <a:lnTo>
                  <a:pt x="141838" y="8281"/>
                </a:lnTo>
                <a:lnTo>
                  <a:pt x="175406" y="43340"/>
                </a:lnTo>
                <a:lnTo>
                  <a:pt x="180599" y="177520"/>
                </a:lnTo>
                <a:lnTo>
                  <a:pt x="178453" y="191420"/>
                </a:lnTo>
                <a:lnTo>
                  <a:pt x="172436" y="203736"/>
                </a:lnTo>
                <a:lnTo>
                  <a:pt x="163178" y="213865"/>
                </a:lnTo>
                <a:lnTo>
                  <a:pt x="157487" y="217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752596" y="5854062"/>
            <a:ext cx="43815" cy="23495"/>
          </a:xfrm>
          <a:custGeom>
            <a:avLst/>
            <a:gdLst/>
            <a:ahLst/>
            <a:cxnLst/>
            <a:rect l="l" t="t" r="r" b="b"/>
            <a:pathLst>
              <a:path w="43815" h="23495">
                <a:moveTo>
                  <a:pt x="41808" y="23062"/>
                </a:moveTo>
                <a:lnTo>
                  <a:pt x="1948" y="23062"/>
                </a:lnTo>
                <a:lnTo>
                  <a:pt x="0" y="21219"/>
                </a:lnTo>
                <a:lnTo>
                  <a:pt x="0" y="1984"/>
                </a:lnTo>
                <a:lnTo>
                  <a:pt x="2760" y="0"/>
                </a:lnTo>
                <a:lnTo>
                  <a:pt x="42476" y="10816"/>
                </a:lnTo>
                <a:lnTo>
                  <a:pt x="43757" y="12433"/>
                </a:lnTo>
                <a:lnTo>
                  <a:pt x="43757" y="21219"/>
                </a:lnTo>
                <a:lnTo>
                  <a:pt x="41808" y="23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831108" y="5854062"/>
            <a:ext cx="43815" cy="23495"/>
          </a:xfrm>
          <a:custGeom>
            <a:avLst/>
            <a:gdLst/>
            <a:ahLst/>
            <a:cxnLst/>
            <a:rect l="l" t="t" r="r" b="b"/>
            <a:pathLst>
              <a:path w="43815" h="23495">
                <a:moveTo>
                  <a:pt x="41808" y="23062"/>
                </a:moveTo>
                <a:lnTo>
                  <a:pt x="1948" y="23062"/>
                </a:lnTo>
                <a:lnTo>
                  <a:pt x="0" y="21219"/>
                </a:lnTo>
                <a:lnTo>
                  <a:pt x="0" y="12433"/>
                </a:lnTo>
                <a:lnTo>
                  <a:pt x="1300" y="10816"/>
                </a:lnTo>
                <a:lnTo>
                  <a:pt x="40997" y="0"/>
                </a:lnTo>
                <a:lnTo>
                  <a:pt x="43757" y="1984"/>
                </a:lnTo>
                <a:lnTo>
                  <a:pt x="43757" y="21219"/>
                </a:lnTo>
                <a:lnTo>
                  <a:pt x="41808" y="23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809390" y="5685746"/>
            <a:ext cx="8890" cy="36195"/>
          </a:xfrm>
          <a:custGeom>
            <a:avLst/>
            <a:gdLst/>
            <a:ahLst/>
            <a:cxnLst/>
            <a:rect l="l" t="t" r="r" b="b"/>
            <a:pathLst>
              <a:path w="8890" h="36195">
                <a:moveTo>
                  <a:pt x="6742" y="35830"/>
                </a:moveTo>
                <a:lnTo>
                  <a:pt x="1934" y="35830"/>
                </a:lnTo>
                <a:lnTo>
                  <a:pt x="0" y="33973"/>
                </a:lnTo>
                <a:lnTo>
                  <a:pt x="0" y="1857"/>
                </a:lnTo>
                <a:lnTo>
                  <a:pt x="1934" y="0"/>
                </a:lnTo>
                <a:lnTo>
                  <a:pt x="6742" y="0"/>
                </a:lnTo>
                <a:lnTo>
                  <a:pt x="8676" y="1857"/>
                </a:lnTo>
                <a:lnTo>
                  <a:pt x="8676" y="33973"/>
                </a:lnTo>
                <a:lnTo>
                  <a:pt x="6742" y="35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745846" y="5685740"/>
            <a:ext cx="136525" cy="17145"/>
          </a:xfrm>
          <a:custGeom>
            <a:avLst/>
            <a:gdLst/>
            <a:ahLst/>
            <a:cxnLst/>
            <a:rect l="l" t="t" r="r" b="b"/>
            <a:pathLst>
              <a:path w="136525" h="17145">
                <a:moveTo>
                  <a:pt x="6153" y="16717"/>
                </a:moveTo>
                <a:lnTo>
                  <a:pt x="3398" y="16717"/>
                </a:lnTo>
                <a:lnTo>
                  <a:pt x="0" y="13484"/>
                </a:lnTo>
                <a:lnTo>
                  <a:pt x="0" y="10854"/>
                </a:lnTo>
                <a:lnTo>
                  <a:pt x="7944" y="3289"/>
                </a:lnTo>
                <a:lnTo>
                  <a:pt x="16249" y="0"/>
                </a:lnTo>
                <a:lnTo>
                  <a:pt x="119514" y="0"/>
                </a:lnTo>
                <a:lnTo>
                  <a:pt x="127824" y="3289"/>
                </a:lnTo>
                <a:lnTo>
                  <a:pt x="133077" y="8295"/>
                </a:lnTo>
                <a:lnTo>
                  <a:pt x="18579" y="8295"/>
                </a:lnTo>
                <a:lnTo>
                  <a:pt x="12445" y="10699"/>
                </a:lnTo>
                <a:lnTo>
                  <a:pt x="6153" y="16717"/>
                </a:lnTo>
                <a:close/>
              </a:path>
              <a:path w="136525" h="17145">
                <a:moveTo>
                  <a:pt x="132474" y="16647"/>
                </a:moveTo>
                <a:lnTo>
                  <a:pt x="130243" y="16647"/>
                </a:lnTo>
                <a:lnTo>
                  <a:pt x="129140" y="16241"/>
                </a:lnTo>
                <a:lnTo>
                  <a:pt x="128279" y="15440"/>
                </a:lnTo>
                <a:lnTo>
                  <a:pt x="123323" y="10699"/>
                </a:lnTo>
                <a:lnTo>
                  <a:pt x="117184" y="8295"/>
                </a:lnTo>
                <a:lnTo>
                  <a:pt x="133077" y="8295"/>
                </a:lnTo>
                <a:lnTo>
                  <a:pt x="134067" y="9238"/>
                </a:lnTo>
                <a:lnTo>
                  <a:pt x="134418" y="9563"/>
                </a:lnTo>
                <a:lnTo>
                  <a:pt x="136119" y="11179"/>
                </a:lnTo>
                <a:lnTo>
                  <a:pt x="136134" y="13805"/>
                </a:lnTo>
                <a:lnTo>
                  <a:pt x="133577" y="16241"/>
                </a:lnTo>
                <a:lnTo>
                  <a:pt x="132474" y="16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706154" y="5941148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90" h="54610">
                <a:moveTo>
                  <a:pt x="5891" y="54306"/>
                </a:moveTo>
                <a:lnTo>
                  <a:pt x="3660" y="54306"/>
                </a:lnTo>
                <a:lnTo>
                  <a:pt x="2522" y="53886"/>
                </a:lnTo>
                <a:lnTo>
                  <a:pt x="0" y="51393"/>
                </a:lnTo>
                <a:lnTo>
                  <a:pt x="44" y="48768"/>
                </a:lnTo>
                <a:lnTo>
                  <a:pt x="53155" y="0"/>
                </a:lnTo>
                <a:lnTo>
                  <a:pt x="55906" y="42"/>
                </a:lnTo>
                <a:lnTo>
                  <a:pt x="59240" y="3341"/>
                </a:lnTo>
                <a:lnTo>
                  <a:pt x="59195" y="5962"/>
                </a:lnTo>
                <a:lnTo>
                  <a:pt x="7805" y="53151"/>
                </a:lnTo>
                <a:lnTo>
                  <a:pt x="6964" y="53915"/>
                </a:lnTo>
                <a:lnTo>
                  <a:pt x="5891" y="5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862425" y="5941148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90" h="54610">
                <a:moveTo>
                  <a:pt x="55574" y="54306"/>
                </a:moveTo>
                <a:lnTo>
                  <a:pt x="53348" y="54306"/>
                </a:lnTo>
                <a:lnTo>
                  <a:pt x="52275" y="53915"/>
                </a:lnTo>
                <a:lnTo>
                  <a:pt x="51419" y="53151"/>
                </a:lnTo>
                <a:lnTo>
                  <a:pt x="44" y="5962"/>
                </a:lnTo>
                <a:lnTo>
                  <a:pt x="0" y="3341"/>
                </a:lnTo>
                <a:lnTo>
                  <a:pt x="3333" y="42"/>
                </a:lnTo>
                <a:lnTo>
                  <a:pt x="6099" y="0"/>
                </a:lnTo>
                <a:lnTo>
                  <a:pt x="7805" y="1588"/>
                </a:lnTo>
                <a:lnTo>
                  <a:pt x="59180" y="48768"/>
                </a:lnTo>
                <a:lnTo>
                  <a:pt x="59240" y="51393"/>
                </a:lnTo>
                <a:lnTo>
                  <a:pt x="56717" y="53886"/>
                </a:lnTo>
                <a:lnTo>
                  <a:pt x="55574" y="5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746277" y="5959709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5259" y="0"/>
                </a:lnTo>
              </a:path>
            </a:pathLst>
          </a:custGeom>
          <a:ln w="8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717870" y="5980689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2065" y="0"/>
                </a:lnTo>
              </a:path>
            </a:pathLst>
          </a:custGeom>
          <a:ln w="8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71663" y="5907268"/>
            <a:ext cx="85090" cy="31750"/>
          </a:xfrm>
          <a:custGeom>
            <a:avLst/>
            <a:gdLst/>
            <a:ahLst/>
            <a:cxnLst/>
            <a:rect l="l" t="t" r="r" b="b"/>
            <a:pathLst>
              <a:path w="85090" h="31750">
                <a:moveTo>
                  <a:pt x="6757" y="31696"/>
                </a:moveTo>
                <a:lnTo>
                  <a:pt x="1948" y="31696"/>
                </a:lnTo>
                <a:lnTo>
                  <a:pt x="0" y="29839"/>
                </a:lnTo>
                <a:lnTo>
                  <a:pt x="0" y="14936"/>
                </a:lnTo>
                <a:lnTo>
                  <a:pt x="5503" y="5421"/>
                </a:lnTo>
                <a:lnTo>
                  <a:pt x="19649" y="343"/>
                </a:lnTo>
                <a:lnTo>
                  <a:pt x="59611" y="0"/>
                </a:lnTo>
                <a:lnTo>
                  <a:pt x="75739" y="3251"/>
                </a:lnTo>
                <a:lnTo>
                  <a:pt x="80923" y="8285"/>
                </a:lnTo>
                <a:lnTo>
                  <a:pt x="15319" y="8285"/>
                </a:lnTo>
                <a:lnTo>
                  <a:pt x="8691" y="12292"/>
                </a:lnTo>
                <a:lnTo>
                  <a:pt x="8691" y="29839"/>
                </a:lnTo>
                <a:lnTo>
                  <a:pt x="6757" y="31696"/>
                </a:lnTo>
                <a:close/>
              </a:path>
              <a:path w="85090" h="31750">
                <a:moveTo>
                  <a:pt x="82983" y="31696"/>
                </a:moveTo>
                <a:lnTo>
                  <a:pt x="78175" y="31696"/>
                </a:lnTo>
                <a:lnTo>
                  <a:pt x="76241" y="29839"/>
                </a:lnTo>
                <a:lnTo>
                  <a:pt x="76241" y="12292"/>
                </a:lnTo>
                <a:lnTo>
                  <a:pt x="69598" y="8285"/>
                </a:lnTo>
                <a:lnTo>
                  <a:pt x="80923" y="8285"/>
                </a:lnTo>
                <a:lnTo>
                  <a:pt x="84336" y="11600"/>
                </a:lnTo>
                <a:lnTo>
                  <a:pt x="84917" y="27549"/>
                </a:lnTo>
                <a:lnTo>
                  <a:pt x="84917" y="29839"/>
                </a:lnTo>
                <a:lnTo>
                  <a:pt x="82983" y="31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7"/>
          <p:cNvSpPr txBox="1"/>
          <p:nvPr/>
        </p:nvSpPr>
        <p:spPr>
          <a:xfrm>
            <a:off x="5903350" y="1755393"/>
            <a:ext cx="673950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LU" sz="4100" b="1" spc="10" dirty="0" smtClean="0">
                <a:solidFill>
                  <a:srgbClr val="B80A29"/>
                </a:solidFill>
                <a:latin typeface="Swis721 Cn BT"/>
                <a:cs typeface="Swis721 Cn BT"/>
              </a:rPr>
              <a:t>PHASAGE DES TRAVAUX</a:t>
            </a:r>
            <a:endParaRPr sz="4100" dirty="0">
              <a:latin typeface="Swis721 Cn BT"/>
              <a:cs typeface="Swis721 Cn BT"/>
            </a:endParaRPr>
          </a:p>
        </p:txBody>
      </p:sp>
      <p:sp>
        <p:nvSpPr>
          <p:cNvPr id="75" name="object 38"/>
          <p:cNvSpPr txBox="1"/>
          <p:nvPr/>
        </p:nvSpPr>
        <p:spPr>
          <a:xfrm>
            <a:off x="1273899" y="9655041"/>
            <a:ext cx="406781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775"/>
              </a:lnSpc>
            </a:pPr>
            <a:r>
              <a:rPr lang="fr-LU" sz="2450" b="1" spc="50" dirty="0" smtClean="0">
                <a:solidFill>
                  <a:srgbClr val="565655"/>
                </a:solidFill>
                <a:latin typeface="Swis721 Cn BT"/>
                <a:cs typeface="Swis721 Cn BT"/>
              </a:rPr>
              <a:t>TIMING PROVISOIRE</a:t>
            </a:r>
            <a:endParaRPr sz="2450" dirty="0">
              <a:latin typeface="Swis721 Cn BT"/>
              <a:cs typeface="Swis721 Cn BT"/>
            </a:endParaRPr>
          </a:p>
          <a:p>
            <a:pPr marL="12700">
              <a:lnSpc>
                <a:spcPts val="2240"/>
              </a:lnSpc>
            </a:pPr>
            <a:r>
              <a:rPr lang="fr-LU"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FIN </a:t>
            </a: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-10" dirty="0" smtClean="0">
                <a:solidFill>
                  <a:srgbClr val="B80A29"/>
                </a:solidFill>
                <a:latin typeface="Swis721 Cn BT"/>
                <a:cs typeface="Swis721 Cn BT"/>
              </a:rPr>
              <a:t>0</a:t>
            </a: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lang="fr-LU"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endParaRPr sz="2150" dirty="0">
              <a:latin typeface="Swis721 Cn BT"/>
              <a:cs typeface="Swis721 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4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85589"/>
            <a:ext cx="20104100" cy="223520"/>
          </a:xfrm>
          <a:custGeom>
            <a:avLst/>
            <a:gdLst/>
            <a:ahLst/>
            <a:cxnLst/>
            <a:rect l="l" t="t" r="r" b="b"/>
            <a:pathLst>
              <a:path w="20104100" h="223520">
                <a:moveTo>
                  <a:pt x="20104099" y="0"/>
                </a:moveTo>
                <a:lnTo>
                  <a:pt x="0" y="0"/>
                </a:lnTo>
                <a:lnTo>
                  <a:pt x="0" y="222967"/>
                </a:lnTo>
                <a:lnTo>
                  <a:pt x="20104099" y="2229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60068" y="1561268"/>
            <a:ext cx="628253" cy="628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18339" y="1566327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58828" y="1606818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8"/>
                </a:lnTo>
                <a:lnTo>
                  <a:pt x="147887" y="30540"/>
                </a:lnTo>
                <a:lnTo>
                  <a:pt x="112031" y="52791"/>
                </a:lnTo>
                <a:lnTo>
                  <a:pt x="80146" y="80140"/>
                </a:lnTo>
                <a:lnTo>
                  <a:pt x="52796" y="112022"/>
                </a:lnTo>
                <a:lnTo>
                  <a:pt x="30542" y="147875"/>
                </a:lnTo>
                <a:lnTo>
                  <a:pt x="13950" y="187135"/>
                </a:lnTo>
                <a:lnTo>
                  <a:pt x="3581" y="229239"/>
                </a:lnTo>
                <a:lnTo>
                  <a:pt x="0" y="273625"/>
                </a:lnTo>
                <a:lnTo>
                  <a:pt x="907" y="296067"/>
                </a:lnTo>
                <a:lnTo>
                  <a:pt x="7952" y="339382"/>
                </a:lnTo>
                <a:lnTo>
                  <a:pt x="21503" y="380135"/>
                </a:lnTo>
                <a:lnTo>
                  <a:pt x="40997" y="417762"/>
                </a:lnTo>
                <a:lnTo>
                  <a:pt x="65869" y="451700"/>
                </a:lnTo>
                <a:lnTo>
                  <a:pt x="95557" y="481386"/>
                </a:lnTo>
                <a:lnTo>
                  <a:pt x="129498" y="506256"/>
                </a:lnTo>
                <a:lnTo>
                  <a:pt x="167128" y="525748"/>
                </a:lnTo>
                <a:lnTo>
                  <a:pt x="207883" y="539298"/>
                </a:lnTo>
                <a:lnTo>
                  <a:pt x="251202" y="546343"/>
                </a:lnTo>
                <a:lnTo>
                  <a:pt x="273646" y="547250"/>
                </a:lnTo>
                <a:lnTo>
                  <a:pt x="296087" y="546343"/>
                </a:lnTo>
                <a:lnTo>
                  <a:pt x="339401" y="539298"/>
                </a:lnTo>
                <a:lnTo>
                  <a:pt x="380153" y="525748"/>
                </a:lnTo>
                <a:lnTo>
                  <a:pt x="417781" y="506256"/>
                </a:lnTo>
                <a:lnTo>
                  <a:pt x="451721" y="481386"/>
                </a:lnTo>
                <a:lnTo>
                  <a:pt x="481409" y="451700"/>
                </a:lnTo>
                <a:lnTo>
                  <a:pt x="506282" y="417762"/>
                </a:lnTo>
                <a:lnTo>
                  <a:pt x="525776" y="380135"/>
                </a:lnTo>
                <a:lnTo>
                  <a:pt x="539328" y="339382"/>
                </a:lnTo>
                <a:lnTo>
                  <a:pt x="546374" y="296067"/>
                </a:lnTo>
                <a:lnTo>
                  <a:pt x="547281" y="273625"/>
                </a:lnTo>
                <a:lnTo>
                  <a:pt x="546374" y="251182"/>
                </a:lnTo>
                <a:lnTo>
                  <a:pt x="539328" y="207867"/>
                </a:lnTo>
                <a:lnTo>
                  <a:pt x="525776" y="167114"/>
                </a:lnTo>
                <a:lnTo>
                  <a:pt x="506282" y="129487"/>
                </a:lnTo>
                <a:lnTo>
                  <a:pt x="481409" y="95549"/>
                </a:lnTo>
                <a:lnTo>
                  <a:pt x="451721" y="65864"/>
                </a:lnTo>
                <a:lnTo>
                  <a:pt x="417781" y="40993"/>
                </a:lnTo>
                <a:lnTo>
                  <a:pt x="380153" y="21501"/>
                </a:lnTo>
                <a:lnTo>
                  <a:pt x="339401" y="7951"/>
                </a:lnTo>
                <a:lnTo>
                  <a:pt x="296087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29423" y="177481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74394" y="217731"/>
                </a:moveTo>
                <a:lnTo>
                  <a:pt x="85819" y="217731"/>
                </a:lnTo>
                <a:lnTo>
                  <a:pt x="88049" y="218872"/>
                </a:lnTo>
                <a:lnTo>
                  <a:pt x="91159" y="220495"/>
                </a:lnTo>
                <a:lnTo>
                  <a:pt x="94478" y="221794"/>
                </a:lnTo>
                <a:lnTo>
                  <a:pt x="99829" y="223532"/>
                </a:lnTo>
                <a:lnTo>
                  <a:pt x="100635" y="224631"/>
                </a:lnTo>
                <a:lnTo>
                  <a:pt x="105630" y="258536"/>
                </a:lnTo>
                <a:lnTo>
                  <a:pt x="107263" y="260054"/>
                </a:lnTo>
                <a:lnTo>
                  <a:pt x="152969" y="260096"/>
                </a:lnTo>
                <a:lnTo>
                  <a:pt x="154456" y="258924"/>
                </a:lnTo>
                <a:lnTo>
                  <a:pt x="155692" y="251223"/>
                </a:lnTo>
                <a:lnTo>
                  <a:pt x="157596" y="238670"/>
                </a:lnTo>
                <a:lnTo>
                  <a:pt x="159607" y="224108"/>
                </a:lnTo>
                <a:lnTo>
                  <a:pt x="160487" y="223302"/>
                </a:lnTo>
                <a:lnTo>
                  <a:pt x="165911" y="221438"/>
                </a:lnTo>
                <a:lnTo>
                  <a:pt x="169502" y="220035"/>
                </a:lnTo>
                <a:lnTo>
                  <a:pt x="174394" y="217731"/>
                </a:lnTo>
                <a:close/>
              </a:path>
              <a:path w="260350" h="260350">
                <a:moveTo>
                  <a:pt x="56532" y="22428"/>
                </a:moveTo>
                <a:lnTo>
                  <a:pt x="22250" y="55160"/>
                </a:lnTo>
                <a:lnTo>
                  <a:pt x="22470" y="58678"/>
                </a:lnTo>
                <a:lnTo>
                  <a:pt x="30564" y="68846"/>
                </a:lnTo>
                <a:lnTo>
                  <a:pt x="35674" y="75526"/>
                </a:lnTo>
                <a:lnTo>
                  <a:pt x="42187" y="83714"/>
                </a:lnTo>
                <a:lnTo>
                  <a:pt x="42595" y="85013"/>
                </a:lnTo>
                <a:lnTo>
                  <a:pt x="39799" y="90363"/>
                </a:lnTo>
                <a:lnTo>
                  <a:pt x="38490" y="93902"/>
                </a:lnTo>
                <a:lnTo>
                  <a:pt x="36606" y="99201"/>
                </a:lnTo>
                <a:lnTo>
                  <a:pt x="35684" y="100059"/>
                </a:lnTo>
                <a:lnTo>
                  <a:pt x="7915" y="104352"/>
                </a:lnTo>
                <a:lnTo>
                  <a:pt x="4492" y="104803"/>
                </a:lnTo>
                <a:lnTo>
                  <a:pt x="1800" y="105954"/>
                </a:lnTo>
                <a:lnTo>
                  <a:pt x="0" y="108928"/>
                </a:lnTo>
                <a:lnTo>
                  <a:pt x="0" y="150686"/>
                </a:lnTo>
                <a:lnTo>
                  <a:pt x="1895" y="153429"/>
                </a:lnTo>
                <a:lnTo>
                  <a:pt x="4575" y="154435"/>
                </a:lnTo>
                <a:lnTo>
                  <a:pt x="7965" y="154880"/>
                </a:lnTo>
                <a:lnTo>
                  <a:pt x="35087" y="158989"/>
                </a:lnTo>
                <a:lnTo>
                  <a:pt x="36145" y="159879"/>
                </a:lnTo>
                <a:lnTo>
                  <a:pt x="38386" y="165848"/>
                </a:lnTo>
                <a:lnTo>
                  <a:pt x="40281" y="169774"/>
                </a:lnTo>
                <a:lnTo>
                  <a:pt x="42148" y="174947"/>
                </a:lnTo>
                <a:lnTo>
                  <a:pt x="42072" y="176769"/>
                </a:lnTo>
                <a:lnTo>
                  <a:pt x="33713" y="187912"/>
                </a:lnTo>
                <a:lnTo>
                  <a:pt x="22931" y="201972"/>
                </a:lnTo>
                <a:lnTo>
                  <a:pt x="22627" y="203951"/>
                </a:lnTo>
                <a:lnTo>
                  <a:pt x="26090" y="207671"/>
                </a:lnTo>
                <a:lnTo>
                  <a:pt x="34821" y="216897"/>
                </a:lnTo>
                <a:lnTo>
                  <a:pt x="43726" y="226087"/>
                </a:lnTo>
                <a:lnTo>
                  <a:pt x="55192" y="237730"/>
                </a:lnTo>
                <a:lnTo>
                  <a:pt x="58699" y="237521"/>
                </a:lnTo>
                <a:lnTo>
                  <a:pt x="73889" y="226018"/>
                </a:lnTo>
                <a:lnTo>
                  <a:pt x="84269" y="218098"/>
                </a:lnTo>
                <a:lnTo>
                  <a:pt x="85819" y="217731"/>
                </a:lnTo>
                <a:lnTo>
                  <a:pt x="174394" y="217731"/>
                </a:lnTo>
                <a:lnTo>
                  <a:pt x="174727" y="217574"/>
                </a:lnTo>
                <a:lnTo>
                  <a:pt x="225294" y="217574"/>
                </a:lnTo>
                <a:lnTo>
                  <a:pt x="226225" y="216629"/>
                </a:lnTo>
                <a:lnTo>
                  <a:pt x="237867" y="204538"/>
                </a:lnTo>
                <a:lnTo>
                  <a:pt x="237542" y="201219"/>
                </a:lnTo>
                <a:lnTo>
                  <a:pt x="234679" y="197616"/>
                </a:lnTo>
                <a:lnTo>
                  <a:pt x="221178" y="180467"/>
                </a:lnTo>
                <a:lnTo>
                  <a:pt x="117129" y="180467"/>
                </a:lnTo>
                <a:lnTo>
                  <a:pt x="104343" y="175211"/>
                </a:lnTo>
                <a:lnTo>
                  <a:pt x="93436" y="166891"/>
                </a:lnTo>
                <a:lnTo>
                  <a:pt x="85016" y="156111"/>
                </a:lnTo>
                <a:lnTo>
                  <a:pt x="79691" y="143475"/>
                </a:lnTo>
                <a:lnTo>
                  <a:pt x="78070" y="129587"/>
                </a:lnTo>
                <a:lnTo>
                  <a:pt x="78103" y="127205"/>
                </a:lnTo>
                <a:lnTo>
                  <a:pt x="95198" y="92231"/>
                </a:lnTo>
                <a:lnTo>
                  <a:pt x="135690" y="78230"/>
                </a:lnTo>
                <a:lnTo>
                  <a:pt x="221845" y="78230"/>
                </a:lnTo>
                <a:lnTo>
                  <a:pt x="226751" y="71839"/>
                </a:lnTo>
                <a:lnTo>
                  <a:pt x="236914" y="58448"/>
                </a:lnTo>
                <a:lnTo>
                  <a:pt x="237008" y="56281"/>
                </a:lnTo>
                <a:lnTo>
                  <a:pt x="233354" y="51234"/>
                </a:lnTo>
                <a:lnTo>
                  <a:pt x="232034" y="49474"/>
                </a:lnTo>
                <a:lnTo>
                  <a:pt x="225148" y="42480"/>
                </a:lnTo>
                <a:lnTo>
                  <a:pt x="85327" y="42480"/>
                </a:lnTo>
                <a:lnTo>
                  <a:pt x="83903" y="42155"/>
                </a:lnTo>
                <a:lnTo>
                  <a:pt x="75620" y="35496"/>
                </a:lnTo>
                <a:lnTo>
                  <a:pt x="68950" y="30376"/>
                </a:lnTo>
                <a:lnTo>
                  <a:pt x="59223" y="22700"/>
                </a:lnTo>
                <a:lnTo>
                  <a:pt x="56532" y="22428"/>
                </a:lnTo>
                <a:close/>
              </a:path>
              <a:path w="260350" h="260350">
                <a:moveTo>
                  <a:pt x="225294" y="217574"/>
                </a:moveTo>
                <a:lnTo>
                  <a:pt x="174727" y="217574"/>
                </a:lnTo>
                <a:lnTo>
                  <a:pt x="175900" y="217710"/>
                </a:lnTo>
                <a:lnTo>
                  <a:pt x="183617" y="223898"/>
                </a:lnTo>
                <a:lnTo>
                  <a:pt x="197302" y="234514"/>
                </a:lnTo>
                <a:lnTo>
                  <a:pt x="204528" y="235809"/>
                </a:lnTo>
                <a:lnTo>
                  <a:pt x="217312" y="225678"/>
                </a:lnTo>
                <a:lnTo>
                  <a:pt x="225294" y="217574"/>
                </a:lnTo>
                <a:close/>
              </a:path>
              <a:path w="260350" h="260350">
                <a:moveTo>
                  <a:pt x="221845" y="78230"/>
                </a:moveTo>
                <a:lnTo>
                  <a:pt x="135690" y="78230"/>
                </a:lnTo>
                <a:lnTo>
                  <a:pt x="148221" y="81378"/>
                </a:lnTo>
                <a:lnTo>
                  <a:pt x="159417" y="87669"/>
                </a:lnTo>
                <a:lnTo>
                  <a:pt x="168798" y="96824"/>
                </a:lnTo>
                <a:lnTo>
                  <a:pt x="175886" y="108565"/>
                </a:lnTo>
                <a:lnTo>
                  <a:pt x="180203" y="122616"/>
                </a:lnTo>
                <a:lnTo>
                  <a:pt x="181269" y="138699"/>
                </a:lnTo>
                <a:lnTo>
                  <a:pt x="177540" y="150610"/>
                </a:lnTo>
                <a:lnTo>
                  <a:pt x="134433" y="179687"/>
                </a:lnTo>
                <a:lnTo>
                  <a:pt x="117129" y="180467"/>
                </a:lnTo>
                <a:lnTo>
                  <a:pt x="221178" y="180467"/>
                </a:lnTo>
                <a:lnTo>
                  <a:pt x="217804" y="176204"/>
                </a:lnTo>
                <a:lnTo>
                  <a:pt x="217616" y="174947"/>
                </a:lnTo>
                <a:lnTo>
                  <a:pt x="220207" y="169600"/>
                </a:lnTo>
                <a:lnTo>
                  <a:pt x="221501" y="166570"/>
                </a:lnTo>
                <a:lnTo>
                  <a:pt x="223427" y="160874"/>
                </a:lnTo>
                <a:lnTo>
                  <a:pt x="224621" y="159817"/>
                </a:lnTo>
                <a:lnTo>
                  <a:pt x="258390" y="154686"/>
                </a:lnTo>
                <a:lnTo>
                  <a:pt x="259981" y="152906"/>
                </a:lnTo>
                <a:lnTo>
                  <a:pt x="259992" y="107839"/>
                </a:lnTo>
                <a:lnTo>
                  <a:pt x="258400" y="106028"/>
                </a:lnTo>
                <a:lnTo>
                  <a:pt x="225249" y="101075"/>
                </a:lnTo>
                <a:lnTo>
                  <a:pt x="223836" y="100122"/>
                </a:lnTo>
                <a:lnTo>
                  <a:pt x="221783" y="93819"/>
                </a:lnTo>
                <a:lnTo>
                  <a:pt x="220213" y="90070"/>
                </a:lnTo>
                <a:lnTo>
                  <a:pt x="217553" y="84625"/>
                </a:lnTo>
                <a:lnTo>
                  <a:pt x="217804" y="83494"/>
                </a:lnTo>
                <a:lnTo>
                  <a:pt x="221845" y="78230"/>
                </a:lnTo>
                <a:close/>
              </a:path>
              <a:path w="260350" h="260350">
                <a:moveTo>
                  <a:pt x="152351" y="0"/>
                </a:moveTo>
                <a:lnTo>
                  <a:pt x="107808" y="0"/>
                </a:lnTo>
                <a:lnTo>
                  <a:pt x="105839" y="1560"/>
                </a:lnTo>
                <a:lnTo>
                  <a:pt x="103965" y="11088"/>
                </a:lnTo>
                <a:lnTo>
                  <a:pt x="103023" y="16711"/>
                </a:lnTo>
                <a:lnTo>
                  <a:pt x="101536" y="26250"/>
                </a:lnTo>
                <a:lnTo>
                  <a:pt x="101305" y="30208"/>
                </a:lnTo>
                <a:lnTo>
                  <a:pt x="100342" y="35192"/>
                </a:lnTo>
                <a:lnTo>
                  <a:pt x="99138" y="36501"/>
                </a:lnTo>
                <a:lnTo>
                  <a:pt x="94593" y="38648"/>
                </a:lnTo>
                <a:lnTo>
                  <a:pt x="90887" y="39778"/>
                </a:lnTo>
                <a:lnTo>
                  <a:pt x="85327" y="42480"/>
                </a:lnTo>
                <a:lnTo>
                  <a:pt x="225148" y="42480"/>
                </a:lnTo>
                <a:lnTo>
                  <a:pt x="224919" y="42250"/>
                </a:lnTo>
                <a:lnTo>
                  <a:pt x="174287" y="42250"/>
                </a:lnTo>
                <a:lnTo>
                  <a:pt x="169052" y="39653"/>
                </a:lnTo>
                <a:lnTo>
                  <a:pt x="165743" y="38375"/>
                </a:lnTo>
                <a:lnTo>
                  <a:pt x="160529" y="36585"/>
                </a:lnTo>
                <a:lnTo>
                  <a:pt x="159555" y="35674"/>
                </a:lnTo>
                <a:lnTo>
                  <a:pt x="157058" y="18737"/>
                </a:lnTo>
                <a:lnTo>
                  <a:pt x="155105" y="6188"/>
                </a:lnTo>
                <a:lnTo>
                  <a:pt x="154414" y="1853"/>
                </a:lnTo>
                <a:lnTo>
                  <a:pt x="152351" y="0"/>
                </a:lnTo>
                <a:close/>
              </a:path>
              <a:path w="260350" h="260350">
                <a:moveTo>
                  <a:pt x="201847" y="22219"/>
                </a:moveTo>
                <a:lnTo>
                  <a:pt x="177512" y="40637"/>
                </a:lnTo>
                <a:lnTo>
                  <a:pt x="175774" y="41977"/>
                </a:lnTo>
                <a:lnTo>
                  <a:pt x="174287" y="42250"/>
                </a:lnTo>
                <a:lnTo>
                  <a:pt x="224919" y="42250"/>
                </a:lnTo>
                <a:lnTo>
                  <a:pt x="205166" y="22386"/>
                </a:lnTo>
                <a:lnTo>
                  <a:pt x="201847" y="22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63482" y="1725905"/>
            <a:ext cx="156210" cy="150495"/>
          </a:xfrm>
          <a:custGeom>
            <a:avLst/>
            <a:gdLst/>
            <a:ahLst/>
            <a:cxnLst/>
            <a:rect l="l" t="t" r="r" b="b"/>
            <a:pathLst>
              <a:path w="156209" h="150494">
                <a:moveTo>
                  <a:pt x="51820" y="0"/>
                </a:moveTo>
                <a:lnTo>
                  <a:pt x="42700" y="5486"/>
                </a:lnTo>
                <a:lnTo>
                  <a:pt x="36019" y="9057"/>
                </a:lnTo>
                <a:lnTo>
                  <a:pt x="25548" y="15182"/>
                </a:lnTo>
                <a:lnTo>
                  <a:pt x="25318" y="15664"/>
                </a:lnTo>
                <a:lnTo>
                  <a:pt x="29276" y="26407"/>
                </a:lnTo>
                <a:lnTo>
                  <a:pt x="31674" y="32711"/>
                </a:lnTo>
                <a:lnTo>
                  <a:pt x="35925" y="42155"/>
                </a:lnTo>
                <a:lnTo>
                  <a:pt x="36669" y="44951"/>
                </a:lnTo>
                <a:lnTo>
                  <a:pt x="33140" y="48532"/>
                </a:lnTo>
                <a:lnTo>
                  <a:pt x="32637" y="49558"/>
                </a:lnTo>
                <a:lnTo>
                  <a:pt x="31318" y="53747"/>
                </a:lnTo>
                <a:lnTo>
                  <a:pt x="29088" y="54710"/>
                </a:lnTo>
                <a:lnTo>
                  <a:pt x="18334" y="56029"/>
                </a:lnTo>
                <a:lnTo>
                  <a:pt x="10900" y="57464"/>
                </a:lnTo>
                <a:lnTo>
                  <a:pt x="973" y="59076"/>
                </a:lnTo>
                <a:lnTo>
                  <a:pt x="31" y="60406"/>
                </a:lnTo>
                <a:lnTo>
                  <a:pt x="182" y="69313"/>
                </a:lnTo>
                <a:lnTo>
                  <a:pt x="240" y="78761"/>
                </a:lnTo>
                <a:lnTo>
                  <a:pt x="0" y="89400"/>
                </a:lnTo>
                <a:lnTo>
                  <a:pt x="1047" y="90719"/>
                </a:lnTo>
                <a:lnTo>
                  <a:pt x="10209" y="92290"/>
                </a:lnTo>
                <a:lnTo>
                  <a:pt x="16816" y="93777"/>
                </a:lnTo>
                <a:lnTo>
                  <a:pt x="28156" y="94866"/>
                </a:lnTo>
                <a:lnTo>
                  <a:pt x="30857" y="96436"/>
                </a:lnTo>
                <a:lnTo>
                  <a:pt x="35862" y="104970"/>
                </a:lnTo>
                <a:lnTo>
                  <a:pt x="35873" y="108070"/>
                </a:lnTo>
                <a:lnTo>
                  <a:pt x="31119" y="118069"/>
                </a:lnTo>
                <a:lnTo>
                  <a:pt x="29067" y="124195"/>
                </a:lnTo>
                <a:lnTo>
                  <a:pt x="25622" y="133168"/>
                </a:lnTo>
                <a:lnTo>
                  <a:pt x="26062" y="135294"/>
                </a:lnTo>
                <a:lnTo>
                  <a:pt x="36061" y="140456"/>
                </a:lnTo>
                <a:lnTo>
                  <a:pt x="42626" y="144246"/>
                </a:lnTo>
                <a:lnTo>
                  <a:pt x="51998" y="150068"/>
                </a:lnTo>
                <a:lnTo>
                  <a:pt x="53809" y="149231"/>
                </a:lnTo>
                <a:lnTo>
                  <a:pt x="59610" y="142016"/>
                </a:lnTo>
                <a:lnTo>
                  <a:pt x="63788" y="137241"/>
                </a:lnTo>
                <a:lnTo>
                  <a:pt x="70186" y="128352"/>
                </a:lnTo>
                <a:lnTo>
                  <a:pt x="72845" y="125336"/>
                </a:lnTo>
                <a:lnTo>
                  <a:pt x="127276" y="125336"/>
                </a:lnTo>
                <a:lnTo>
                  <a:pt x="125545" y="119755"/>
                </a:lnTo>
                <a:lnTo>
                  <a:pt x="120593" y="109064"/>
                </a:lnTo>
                <a:lnTo>
                  <a:pt x="118991" y="104342"/>
                </a:lnTo>
                <a:lnTo>
                  <a:pt x="122445" y="100792"/>
                </a:lnTo>
                <a:lnTo>
                  <a:pt x="77934" y="100792"/>
                </a:lnTo>
                <a:lnTo>
                  <a:pt x="74759" y="100584"/>
                </a:lnTo>
                <a:lnTo>
                  <a:pt x="63182" y="95842"/>
                </a:lnTo>
                <a:lnTo>
                  <a:pt x="55284" y="85243"/>
                </a:lnTo>
                <a:lnTo>
                  <a:pt x="52691" y="69313"/>
                </a:lnTo>
                <a:lnTo>
                  <a:pt x="58372" y="59050"/>
                </a:lnTo>
                <a:lnTo>
                  <a:pt x="69700" y="52225"/>
                </a:lnTo>
                <a:lnTo>
                  <a:pt x="86470" y="50486"/>
                </a:lnTo>
                <a:lnTo>
                  <a:pt x="122727" y="50486"/>
                </a:lnTo>
                <a:lnTo>
                  <a:pt x="121598" y="46417"/>
                </a:lnTo>
                <a:lnTo>
                  <a:pt x="120907" y="45988"/>
                </a:lnTo>
                <a:lnTo>
                  <a:pt x="120540" y="44312"/>
                </a:lnTo>
                <a:lnTo>
                  <a:pt x="120142" y="43014"/>
                </a:lnTo>
                <a:lnTo>
                  <a:pt x="121744" y="38627"/>
                </a:lnTo>
                <a:lnTo>
                  <a:pt x="123409" y="35381"/>
                </a:lnTo>
                <a:lnTo>
                  <a:pt x="126446" y="27234"/>
                </a:lnTo>
                <a:lnTo>
                  <a:pt x="127351" y="24711"/>
                </a:lnTo>
                <a:lnTo>
                  <a:pt x="82866" y="24711"/>
                </a:lnTo>
                <a:lnTo>
                  <a:pt x="79499" y="23821"/>
                </a:lnTo>
                <a:lnTo>
                  <a:pt x="72898" y="23821"/>
                </a:lnTo>
                <a:lnTo>
                  <a:pt x="71118" y="22407"/>
                </a:lnTo>
                <a:lnTo>
                  <a:pt x="64825" y="14219"/>
                </a:lnTo>
                <a:lnTo>
                  <a:pt x="60019" y="8512"/>
                </a:lnTo>
                <a:lnTo>
                  <a:pt x="53589" y="544"/>
                </a:lnTo>
                <a:lnTo>
                  <a:pt x="51820" y="0"/>
                </a:lnTo>
                <a:close/>
              </a:path>
              <a:path w="156209" h="150494">
                <a:moveTo>
                  <a:pt x="127514" y="126027"/>
                </a:moveTo>
                <a:lnTo>
                  <a:pt x="83128" y="126027"/>
                </a:lnTo>
                <a:lnTo>
                  <a:pt x="84918" y="127315"/>
                </a:lnTo>
                <a:lnTo>
                  <a:pt x="91117" y="135503"/>
                </a:lnTo>
                <a:lnTo>
                  <a:pt x="95923" y="141084"/>
                </a:lnTo>
                <a:lnTo>
                  <a:pt x="102478" y="149534"/>
                </a:lnTo>
                <a:lnTo>
                  <a:pt x="104415" y="149838"/>
                </a:lnTo>
                <a:lnTo>
                  <a:pt x="113828" y="144131"/>
                </a:lnTo>
                <a:lnTo>
                  <a:pt x="120498" y="140320"/>
                </a:lnTo>
                <a:lnTo>
                  <a:pt x="129587" y="135346"/>
                </a:lnTo>
                <a:lnTo>
                  <a:pt x="130372" y="133786"/>
                </a:lnTo>
                <a:lnTo>
                  <a:pt x="127514" y="126027"/>
                </a:lnTo>
                <a:close/>
              </a:path>
              <a:path w="156209" h="150494">
                <a:moveTo>
                  <a:pt x="127276" y="125336"/>
                </a:moveTo>
                <a:lnTo>
                  <a:pt x="72845" y="125336"/>
                </a:lnTo>
                <a:lnTo>
                  <a:pt x="78688" y="127022"/>
                </a:lnTo>
                <a:lnTo>
                  <a:pt x="79494" y="126896"/>
                </a:lnTo>
                <a:lnTo>
                  <a:pt x="83128" y="126027"/>
                </a:lnTo>
                <a:lnTo>
                  <a:pt x="127514" y="126027"/>
                </a:lnTo>
                <a:lnTo>
                  <a:pt x="127276" y="125336"/>
                </a:lnTo>
                <a:close/>
              </a:path>
              <a:path w="156209" h="150494">
                <a:moveTo>
                  <a:pt x="122727" y="50486"/>
                </a:moveTo>
                <a:lnTo>
                  <a:pt x="86470" y="50486"/>
                </a:lnTo>
                <a:lnTo>
                  <a:pt x="95170" y="57203"/>
                </a:lnTo>
                <a:lnTo>
                  <a:pt x="100441" y="69313"/>
                </a:lnTo>
                <a:lnTo>
                  <a:pt x="100510" y="70866"/>
                </a:lnTo>
                <a:lnTo>
                  <a:pt x="100920" y="87288"/>
                </a:lnTo>
                <a:lnTo>
                  <a:pt x="91462" y="97089"/>
                </a:lnTo>
                <a:lnTo>
                  <a:pt x="77934" y="100792"/>
                </a:lnTo>
                <a:lnTo>
                  <a:pt x="122445" y="100792"/>
                </a:lnTo>
                <a:lnTo>
                  <a:pt x="123786" y="99431"/>
                </a:lnTo>
                <a:lnTo>
                  <a:pt x="123933" y="99117"/>
                </a:lnTo>
                <a:lnTo>
                  <a:pt x="124886" y="95913"/>
                </a:lnTo>
                <a:lnTo>
                  <a:pt x="127001" y="95086"/>
                </a:lnTo>
                <a:lnTo>
                  <a:pt x="131107" y="94679"/>
                </a:lnTo>
                <a:lnTo>
                  <a:pt x="143745" y="93173"/>
                </a:lnTo>
                <a:lnTo>
                  <a:pt x="156058" y="89913"/>
                </a:lnTo>
                <a:lnTo>
                  <a:pt x="156058" y="59998"/>
                </a:lnTo>
                <a:lnTo>
                  <a:pt x="149293" y="58532"/>
                </a:lnTo>
                <a:lnTo>
                  <a:pt x="142592" y="56469"/>
                </a:lnTo>
                <a:lnTo>
                  <a:pt x="129325" y="55087"/>
                </a:lnTo>
                <a:lnTo>
                  <a:pt x="123765" y="54228"/>
                </a:lnTo>
                <a:lnTo>
                  <a:pt x="122727" y="50486"/>
                </a:lnTo>
                <a:close/>
              </a:path>
              <a:path w="156209" h="150494">
                <a:moveTo>
                  <a:pt x="104122" y="94"/>
                </a:moveTo>
                <a:lnTo>
                  <a:pt x="102834" y="356"/>
                </a:lnTo>
                <a:lnTo>
                  <a:pt x="97483" y="6827"/>
                </a:lnTo>
                <a:lnTo>
                  <a:pt x="93065" y="11538"/>
                </a:lnTo>
                <a:lnTo>
                  <a:pt x="86112" y="21234"/>
                </a:lnTo>
                <a:lnTo>
                  <a:pt x="82866" y="24711"/>
                </a:lnTo>
                <a:lnTo>
                  <a:pt x="127351" y="24711"/>
                </a:lnTo>
                <a:lnTo>
                  <a:pt x="128175" y="22407"/>
                </a:lnTo>
                <a:lnTo>
                  <a:pt x="129838" y="16502"/>
                </a:lnTo>
                <a:lnTo>
                  <a:pt x="128980" y="14376"/>
                </a:lnTo>
                <a:lnTo>
                  <a:pt x="127938" y="13753"/>
                </a:lnTo>
                <a:lnTo>
                  <a:pt x="116951" y="7390"/>
                </a:lnTo>
                <a:lnTo>
                  <a:pt x="104122" y="94"/>
                </a:lnTo>
                <a:close/>
              </a:path>
              <a:path w="156209" h="150494">
                <a:moveTo>
                  <a:pt x="76489" y="23025"/>
                </a:moveTo>
                <a:lnTo>
                  <a:pt x="75851" y="23140"/>
                </a:lnTo>
                <a:lnTo>
                  <a:pt x="72898" y="23821"/>
                </a:lnTo>
                <a:lnTo>
                  <a:pt x="79499" y="23821"/>
                </a:lnTo>
                <a:lnTo>
                  <a:pt x="76489" y="2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36729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77212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56" y="0"/>
                </a:moveTo>
                <a:lnTo>
                  <a:pt x="229267" y="3581"/>
                </a:lnTo>
                <a:lnTo>
                  <a:pt x="187159" y="13949"/>
                </a:lnTo>
                <a:lnTo>
                  <a:pt x="147895" y="30542"/>
                </a:lnTo>
                <a:lnTo>
                  <a:pt x="112038" y="52795"/>
                </a:lnTo>
                <a:lnTo>
                  <a:pt x="80152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3" y="451706"/>
                </a:lnTo>
                <a:lnTo>
                  <a:pt x="95563" y="481393"/>
                </a:lnTo>
                <a:lnTo>
                  <a:pt x="129505" y="506264"/>
                </a:lnTo>
                <a:lnTo>
                  <a:pt x="167136" y="525757"/>
                </a:lnTo>
                <a:lnTo>
                  <a:pt x="207893" y="539308"/>
                </a:lnTo>
                <a:lnTo>
                  <a:pt x="251212" y="546353"/>
                </a:lnTo>
                <a:lnTo>
                  <a:pt x="273656" y="547260"/>
                </a:lnTo>
                <a:lnTo>
                  <a:pt x="296097" y="546353"/>
                </a:lnTo>
                <a:lnTo>
                  <a:pt x="339410" y="539308"/>
                </a:lnTo>
                <a:lnTo>
                  <a:pt x="380162" y="525757"/>
                </a:lnTo>
                <a:lnTo>
                  <a:pt x="417789" y="506264"/>
                </a:lnTo>
                <a:lnTo>
                  <a:pt x="451727" y="481393"/>
                </a:lnTo>
                <a:lnTo>
                  <a:pt x="481414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4" y="95555"/>
                </a:lnTo>
                <a:lnTo>
                  <a:pt x="451727" y="65868"/>
                </a:lnTo>
                <a:lnTo>
                  <a:pt x="417789" y="40996"/>
                </a:lnTo>
                <a:lnTo>
                  <a:pt x="380162" y="21503"/>
                </a:lnTo>
                <a:lnTo>
                  <a:pt x="339410" y="7952"/>
                </a:lnTo>
                <a:lnTo>
                  <a:pt x="296097" y="907"/>
                </a:lnTo>
                <a:lnTo>
                  <a:pt x="27365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37534" y="1722600"/>
            <a:ext cx="227329" cy="328295"/>
          </a:xfrm>
          <a:custGeom>
            <a:avLst/>
            <a:gdLst/>
            <a:ahLst/>
            <a:cxnLst/>
            <a:rect l="l" t="t" r="r" b="b"/>
            <a:pathLst>
              <a:path w="227330" h="328294">
                <a:moveTo>
                  <a:pt x="118479" y="0"/>
                </a:moveTo>
                <a:lnTo>
                  <a:pt x="67622" y="10277"/>
                </a:lnTo>
                <a:lnTo>
                  <a:pt x="31224" y="35822"/>
                </a:lnTo>
                <a:lnTo>
                  <a:pt x="8811" y="68589"/>
                </a:lnTo>
                <a:lnTo>
                  <a:pt x="0" y="100482"/>
                </a:lnTo>
                <a:lnTo>
                  <a:pt x="892" y="118998"/>
                </a:lnTo>
                <a:lnTo>
                  <a:pt x="12575" y="160079"/>
                </a:lnTo>
                <a:lnTo>
                  <a:pt x="41511" y="198207"/>
                </a:lnTo>
                <a:lnTo>
                  <a:pt x="49350" y="208707"/>
                </a:lnTo>
                <a:lnTo>
                  <a:pt x="54429" y="219101"/>
                </a:lnTo>
                <a:lnTo>
                  <a:pt x="56523" y="230633"/>
                </a:lnTo>
                <a:lnTo>
                  <a:pt x="56567" y="245961"/>
                </a:lnTo>
                <a:lnTo>
                  <a:pt x="58221" y="248401"/>
                </a:lnTo>
                <a:lnTo>
                  <a:pt x="60556" y="249794"/>
                </a:lnTo>
                <a:lnTo>
                  <a:pt x="60556" y="290683"/>
                </a:lnTo>
                <a:lnTo>
                  <a:pt x="63267" y="304697"/>
                </a:lnTo>
                <a:lnTo>
                  <a:pt x="70689" y="316326"/>
                </a:lnTo>
                <a:lnTo>
                  <a:pt x="81758" y="324507"/>
                </a:lnTo>
                <a:lnTo>
                  <a:pt x="95410" y="328174"/>
                </a:lnTo>
                <a:lnTo>
                  <a:pt x="128491" y="328273"/>
                </a:lnTo>
                <a:lnTo>
                  <a:pt x="142509" y="325563"/>
                </a:lnTo>
                <a:lnTo>
                  <a:pt x="154141" y="318143"/>
                </a:lnTo>
                <a:lnTo>
                  <a:pt x="161082" y="308755"/>
                </a:lnTo>
                <a:lnTo>
                  <a:pt x="86262" y="308755"/>
                </a:lnTo>
                <a:lnTo>
                  <a:pt x="84583" y="307076"/>
                </a:lnTo>
                <a:lnTo>
                  <a:pt x="84482" y="302557"/>
                </a:lnTo>
                <a:lnTo>
                  <a:pt x="86262" y="300777"/>
                </a:lnTo>
                <a:lnTo>
                  <a:pt x="164017" y="300777"/>
                </a:lnTo>
                <a:lnTo>
                  <a:pt x="165993" y="293428"/>
                </a:lnTo>
                <a:lnTo>
                  <a:pt x="166006" y="287646"/>
                </a:lnTo>
                <a:lnTo>
                  <a:pt x="78283" y="287646"/>
                </a:lnTo>
                <a:lnTo>
                  <a:pt x="76503" y="285866"/>
                </a:lnTo>
                <a:lnTo>
                  <a:pt x="76503" y="281458"/>
                </a:lnTo>
                <a:lnTo>
                  <a:pt x="78283" y="279667"/>
                </a:lnTo>
                <a:lnTo>
                  <a:pt x="166024" y="279667"/>
                </a:lnTo>
                <a:lnTo>
                  <a:pt x="166054" y="266537"/>
                </a:lnTo>
                <a:lnTo>
                  <a:pt x="78283" y="266537"/>
                </a:lnTo>
                <a:lnTo>
                  <a:pt x="76503" y="264757"/>
                </a:lnTo>
                <a:lnTo>
                  <a:pt x="76503" y="260348"/>
                </a:lnTo>
                <a:lnTo>
                  <a:pt x="78283" y="258558"/>
                </a:lnTo>
                <a:lnTo>
                  <a:pt x="166072" y="258558"/>
                </a:lnTo>
                <a:lnTo>
                  <a:pt x="166092" y="249794"/>
                </a:lnTo>
                <a:lnTo>
                  <a:pt x="168427" y="248401"/>
                </a:lnTo>
                <a:lnTo>
                  <a:pt x="170081" y="245961"/>
                </a:lnTo>
                <a:lnTo>
                  <a:pt x="170081" y="235051"/>
                </a:lnTo>
                <a:lnTo>
                  <a:pt x="72535" y="235051"/>
                </a:lnTo>
                <a:lnTo>
                  <a:pt x="72535" y="232716"/>
                </a:lnTo>
                <a:lnTo>
                  <a:pt x="59683" y="195310"/>
                </a:lnTo>
                <a:lnTo>
                  <a:pt x="43515" y="176195"/>
                </a:lnTo>
                <a:lnTo>
                  <a:pt x="35849" y="166791"/>
                </a:lnTo>
                <a:lnTo>
                  <a:pt x="29121" y="157001"/>
                </a:lnTo>
                <a:lnTo>
                  <a:pt x="23540" y="146344"/>
                </a:lnTo>
                <a:lnTo>
                  <a:pt x="19316" y="134333"/>
                </a:lnTo>
                <a:lnTo>
                  <a:pt x="16661" y="120487"/>
                </a:lnTo>
                <a:lnTo>
                  <a:pt x="17212" y="107718"/>
                </a:lnTo>
                <a:lnTo>
                  <a:pt x="28240" y="69452"/>
                </a:lnTo>
                <a:lnTo>
                  <a:pt x="53230" y="37069"/>
                </a:lnTo>
                <a:lnTo>
                  <a:pt x="92057" y="18061"/>
                </a:lnTo>
                <a:lnTo>
                  <a:pt x="108052" y="15991"/>
                </a:lnTo>
                <a:lnTo>
                  <a:pt x="172162" y="15991"/>
                </a:lnTo>
                <a:lnTo>
                  <a:pt x="161584" y="10265"/>
                </a:lnTo>
                <a:lnTo>
                  <a:pt x="148823" y="5266"/>
                </a:lnTo>
                <a:lnTo>
                  <a:pt x="134461" y="1718"/>
                </a:lnTo>
                <a:lnTo>
                  <a:pt x="118479" y="0"/>
                </a:lnTo>
                <a:close/>
              </a:path>
              <a:path w="227330" h="328294">
                <a:moveTo>
                  <a:pt x="164017" y="300777"/>
                </a:moveTo>
                <a:lnTo>
                  <a:pt x="140386" y="300777"/>
                </a:lnTo>
                <a:lnTo>
                  <a:pt x="142166" y="302557"/>
                </a:lnTo>
                <a:lnTo>
                  <a:pt x="142065" y="307076"/>
                </a:lnTo>
                <a:lnTo>
                  <a:pt x="140386" y="308755"/>
                </a:lnTo>
                <a:lnTo>
                  <a:pt x="161082" y="308755"/>
                </a:lnTo>
                <a:lnTo>
                  <a:pt x="162323" y="307076"/>
                </a:lnTo>
                <a:lnTo>
                  <a:pt x="164017" y="300777"/>
                </a:lnTo>
                <a:close/>
              </a:path>
              <a:path w="227330" h="328294">
                <a:moveTo>
                  <a:pt x="166024" y="279667"/>
                </a:moveTo>
                <a:lnTo>
                  <a:pt x="148365" y="279667"/>
                </a:lnTo>
                <a:lnTo>
                  <a:pt x="150145" y="281458"/>
                </a:lnTo>
                <a:lnTo>
                  <a:pt x="150145" y="285866"/>
                </a:lnTo>
                <a:lnTo>
                  <a:pt x="148365" y="287646"/>
                </a:lnTo>
                <a:lnTo>
                  <a:pt x="166006" y="287646"/>
                </a:lnTo>
                <a:lnTo>
                  <a:pt x="166024" y="279667"/>
                </a:lnTo>
                <a:close/>
              </a:path>
              <a:path w="227330" h="328294">
                <a:moveTo>
                  <a:pt x="166072" y="258558"/>
                </a:moveTo>
                <a:lnTo>
                  <a:pt x="148365" y="258558"/>
                </a:lnTo>
                <a:lnTo>
                  <a:pt x="150145" y="260348"/>
                </a:lnTo>
                <a:lnTo>
                  <a:pt x="150145" y="264757"/>
                </a:lnTo>
                <a:lnTo>
                  <a:pt x="148365" y="266537"/>
                </a:lnTo>
                <a:lnTo>
                  <a:pt x="166054" y="266537"/>
                </a:lnTo>
                <a:lnTo>
                  <a:pt x="166072" y="258558"/>
                </a:lnTo>
                <a:close/>
              </a:path>
              <a:path w="227330" h="328294">
                <a:moveTo>
                  <a:pt x="172162" y="15991"/>
                </a:moveTo>
                <a:lnTo>
                  <a:pt x="108052" y="15991"/>
                </a:lnTo>
                <a:lnTo>
                  <a:pt x="126717" y="17384"/>
                </a:lnTo>
                <a:lnTo>
                  <a:pt x="143443" y="21364"/>
                </a:lnTo>
                <a:lnTo>
                  <a:pt x="182241" y="44826"/>
                </a:lnTo>
                <a:lnTo>
                  <a:pt x="204475" y="77139"/>
                </a:lnTo>
                <a:lnTo>
                  <a:pt x="210419" y="98249"/>
                </a:lnTo>
                <a:lnTo>
                  <a:pt x="209640" y="116868"/>
                </a:lnTo>
                <a:lnTo>
                  <a:pt x="198066" y="156004"/>
                </a:lnTo>
                <a:lnTo>
                  <a:pt x="179432" y="180414"/>
                </a:lnTo>
                <a:lnTo>
                  <a:pt x="171348" y="189688"/>
                </a:lnTo>
                <a:lnTo>
                  <a:pt x="163975" y="199674"/>
                </a:lnTo>
                <a:lnTo>
                  <a:pt x="158148" y="210947"/>
                </a:lnTo>
                <a:lnTo>
                  <a:pt x="154698" y="224086"/>
                </a:lnTo>
                <a:lnTo>
                  <a:pt x="154113" y="235051"/>
                </a:lnTo>
                <a:lnTo>
                  <a:pt x="170081" y="235051"/>
                </a:lnTo>
                <a:lnTo>
                  <a:pt x="170081" y="232716"/>
                </a:lnTo>
                <a:lnTo>
                  <a:pt x="172019" y="219546"/>
                </a:lnTo>
                <a:lnTo>
                  <a:pt x="177279" y="208452"/>
                </a:lnTo>
                <a:lnTo>
                  <a:pt x="185034" y="198201"/>
                </a:lnTo>
                <a:lnTo>
                  <a:pt x="193137" y="189031"/>
                </a:lnTo>
                <a:lnTo>
                  <a:pt x="200816" y="179807"/>
                </a:lnTo>
                <a:lnTo>
                  <a:pt x="223305" y="136084"/>
                </a:lnTo>
                <a:lnTo>
                  <a:pt x="226822" y="105725"/>
                </a:lnTo>
                <a:lnTo>
                  <a:pt x="225869" y="93902"/>
                </a:lnTo>
                <a:lnTo>
                  <a:pt x="212567" y="57634"/>
                </a:lnTo>
                <a:lnTo>
                  <a:pt x="182682" y="23217"/>
                </a:lnTo>
                <a:lnTo>
                  <a:pt x="172885" y="16383"/>
                </a:lnTo>
                <a:lnTo>
                  <a:pt x="172162" y="15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99948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1" y="627188"/>
                </a:lnTo>
                <a:lnTo>
                  <a:pt x="365019" y="624113"/>
                </a:lnTo>
                <a:lnTo>
                  <a:pt x="389530" y="619086"/>
                </a:lnTo>
                <a:lnTo>
                  <a:pt x="413062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29" y="15957"/>
                </a:lnTo>
                <a:lnTo>
                  <a:pt x="389530" y="9144"/>
                </a:lnTo>
                <a:lnTo>
                  <a:pt x="365019" y="4118"/>
                </a:lnTo>
                <a:lnTo>
                  <a:pt x="339861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29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2" y="612264"/>
                </a:lnTo>
                <a:lnTo>
                  <a:pt x="458366" y="593117"/>
                </a:lnTo>
                <a:lnTo>
                  <a:pt x="499542" y="567532"/>
                </a:lnTo>
                <a:lnTo>
                  <a:pt x="536144" y="536123"/>
                </a:lnTo>
                <a:lnTo>
                  <a:pt x="567565" y="499506"/>
                </a:lnTo>
                <a:lnTo>
                  <a:pt x="593138" y="458345"/>
                </a:lnTo>
                <a:lnTo>
                  <a:pt x="612212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7" y="238718"/>
                </a:lnTo>
                <a:lnTo>
                  <a:pt x="603528" y="191962"/>
                </a:lnTo>
                <a:lnTo>
                  <a:pt x="581123" y="148773"/>
                </a:lnTo>
                <a:lnTo>
                  <a:pt x="552545" y="109803"/>
                </a:lnTo>
                <a:lnTo>
                  <a:pt x="518445" y="75704"/>
                </a:lnTo>
                <a:lnTo>
                  <a:pt x="479474" y="47126"/>
                </a:lnTo>
                <a:lnTo>
                  <a:pt x="436285" y="24723"/>
                </a:lnTo>
                <a:lnTo>
                  <a:pt x="413313" y="16039"/>
                </a:lnTo>
                <a:lnTo>
                  <a:pt x="413029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40431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60" y="3581"/>
                </a:lnTo>
                <a:lnTo>
                  <a:pt x="187154" y="13949"/>
                </a:lnTo>
                <a:lnTo>
                  <a:pt x="147891" y="30542"/>
                </a:lnTo>
                <a:lnTo>
                  <a:pt x="112036" y="52795"/>
                </a:lnTo>
                <a:lnTo>
                  <a:pt x="80150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2" y="451706"/>
                </a:lnTo>
                <a:lnTo>
                  <a:pt x="95561" y="481393"/>
                </a:lnTo>
                <a:lnTo>
                  <a:pt x="129502" y="506264"/>
                </a:lnTo>
                <a:lnTo>
                  <a:pt x="167132" y="525757"/>
                </a:lnTo>
                <a:lnTo>
                  <a:pt x="207887" y="539308"/>
                </a:lnTo>
                <a:lnTo>
                  <a:pt x="251203" y="546353"/>
                </a:lnTo>
                <a:lnTo>
                  <a:pt x="273646" y="547260"/>
                </a:lnTo>
                <a:lnTo>
                  <a:pt x="296088" y="546353"/>
                </a:lnTo>
                <a:lnTo>
                  <a:pt x="339404" y="539308"/>
                </a:lnTo>
                <a:lnTo>
                  <a:pt x="380158" y="525757"/>
                </a:lnTo>
                <a:lnTo>
                  <a:pt x="417786" y="506264"/>
                </a:lnTo>
                <a:lnTo>
                  <a:pt x="451725" y="481393"/>
                </a:lnTo>
                <a:lnTo>
                  <a:pt x="481413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66586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122375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78196" y="192447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683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33985" y="190627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882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9794" y="18789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9179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45594" y="1851681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477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35176" y="1774492"/>
            <a:ext cx="314325" cy="128905"/>
          </a:xfrm>
          <a:custGeom>
            <a:avLst/>
            <a:gdLst/>
            <a:ahLst/>
            <a:cxnLst/>
            <a:rect l="l" t="t" r="r" b="b"/>
            <a:pathLst>
              <a:path w="314325" h="128905">
                <a:moveTo>
                  <a:pt x="4806" y="109891"/>
                </a:moveTo>
                <a:lnTo>
                  <a:pt x="879" y="113085"/>
                </a:lnTo>
                <a:lnTo>
                  <a:pt x="0" y="121860"/>
                </a:lnTo>
                <a:lnTo>
                  <a:pt x="3193" y="125765"/>
                </a:lnTo>
                <a:lnTo>
                  <a:pt x="11137" y="126562"/>
                </a:lnTo>
                <a:lnTo>
                  <a:pt x="24053" y="127567"/>
                </a:lnTo>
                <a:lnTo>
                  <a:pt x="36700" y="128158"/>
                </a:lnTo>
                <a:lnTo>
                  <a:pt x="49077" y="128352"/>
                </a:lnTo>
                <a:lnTo>
                  <a:pt x="68973" y="127841"/>
                </a:lnTo>
                <a:lnTo>
                  <a:pt x="124262" y="120745"/>
                </a:lnTo>
                <a:lnTo>
                  <a:pt x="156553" y="112361"/>
                </a:lnTo>
                <a:lnTo>
                  <a:pt x="53183" y="112361"/>
                </a:lnTo>
                <a:lnTo>
                  <a:pt x="31614" y="111986"/>
                </a:lnTo>
                <a:lnTo>
                  <a:pt x="9182" y="110331"/>
                </a:lnTo>
                <a:lnTo>
                  <a:pt x="4806" y="109891"/>
                </a:lnTo>
                <a:close/>
              </a:path>
              <a:path w="314325" h="128905">
                <a:moveTo>
                  <a:pt x="307215" y="0"/>
                </a:moveTo>
                <a:lnTo>
                  <a:pt x="302168" y="209"/>
                </a:lnTo>
                <a:lnTo>
                  <a:pt x="299174" y="3444"/>
                </a:lnTo>
                <a:lnTo>
                  <a:pt x="292347" y="10632"/>
                </a:lnTo>
                <a:lnTo>
                  <a:pt x="257190" y="41965"/>
                </a:lnTo>
                <a:lnTo>
                  <a:pt x="222454" y="65643"/>
                </a:lnTo>
                <a:lnTo>
                  <a:pt x="180407" y="86761"/>
                </a:lnTo>
                <a:lnTo>
                  <a:pt x="130928" y="102876"/>
                </a:lnTo>
                <a:lnTo>
                  <a:pt x="73894" y="111547"/>
                </a:lnTo>
                <a:lnTo>
                  <a:pt x="53183" y="112361"/>
                </a:lnTo>
                <a:lnTo>
                  <a:pt x="156553" y="112361"/>
                </a:lnTo>
                <a:lnTo>
                  <a:pt x="201930" y="94659"/>
                </a:lnTo>
                <a:lnTo>
                  <a:pt x="239988" y="73589"/>
                </a:lnTo>
                <a:lnTo>
                  <a:pt x="271745" y="50808"/>
                </a:lnTo>
                <a:lnTo>
                  <a:pt x="304439" y="21103"/>
                </a:lnTo>
                <a:lnTo>
                  <a:pt x="313906" y="11025"/>
                </a:lnTo>
                <a:lnTo>
                  <a:pt x="313697" y="5978"/>
                </a:lnTo>
                <a:lnTo>
                  <a:pt x="307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309005" y="1747373"/>
            <a:ext cx="59690" cy="62865"/>
          </a:xfrm>
          <a:custGeom>
            <a:avLst/>
            <a:gdLst/>
            <a:ahLst/>
            <a:cxnLst/>
            <a:rect l="l" t="t" r="r" b="b"/>
            <a:pathLst>
              <a:path w="59690" h="62864">
                <a:moveTo>
                  <a:pt x="59621" y="0"/>
                </a:moveTo>
                <a:lnTo>
                  <a:pt x="0" y="22355"/>
                </a:lnTo>
                <a:lnTo>
                  <a:pt x="49181" y="62804"/>
                </a:lnTo>
                <a:lnTo>
                  <a:pt x="59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395449" y="1785933"/>
            <a:ext cx="107001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ST</a:t>
            </a:r>
            <a:r>
              <a:rPr sz="1200" b="1" spc="10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1200" b="1" spc="10" dirty="0">
                <a:solidFill>
                  <a:srgbClr val="565655"/>
                </a:solidFill>
                <a:latin typeface="Swis721 Cn BT"/>
                <a:cs typeface="Swis721 Cn BT"/>
              </a:rPr>
              <a:t>A</a:t>
            </a: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1200" b="1" spc="30" dirty="0">
                <a:solidFill>
                  <a:srgbClr val="565655"/>
                </a:solidFill>
                <a:latin typeface="Swis721 Cn BT"/>
                <a:cs typeface="Swis721 Cn BT"/>
              </a:rPr>
              <a:t>É</a:t>
            </a:r>
            <a:r>
              <a:rPr sz="1200" b="1" spc="45" dirty="0">
                <a:solidFill>
                  <a:srgbClr val="565655"/>
                </a:solidFill>
                <a:latin typeface="Swis721 Cn BT"/>
                <a:cs typeface="Swis721 Cn BT"/>
              </a:rPr>
              <a:t>G</a:t>
            </a:r>
            <a:r>
              <a:rPr sz="1200" b="1" spc="3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1200" b="1" spc="1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endParaRPr sz="1200" dirty="0">
              <a:latin typeface="Swis721 Cn BT"/>
              <a:cs typeface="Swis721 Cn B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31725" y="307342"/>
            <a:ext cx="2307263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 dirty="0">
              <a:latin typeface="Swis721 BlkCn BT"/>
              <a:cs typeface="Swis721 BlkCn B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23898" y="4425093"/>
            <a:ext cx="266700" cy="339090"/>
          </a:xfrm>
          <a:custGeom>
            <a:avLst/>
            <a:gdLst/>
            <a:ahLst/>
            <a:cxnLst/>
            <a:rect l="l" t="t" r="r" b="b"/>
            <a:pathLst>
              <a:path w="266700" h="339089">
                <a:moveTo>
                  <a:pt x="254442" y="257132"/>
                </a:moveTo>
                <a:lnTo>
                  <a:pt x="230800" y="293458"/>
                </a:lnTo>
                <a:lnTo>
                  <a:pt x="188381" y="318427"/>
                </a:lnTo>
                <a:lnTo>
                  <a:pt x="173720" y="317917"/>
                </a:lnTo>
                <a:lnTo>
                  <a:pt x="136057" y="307480"/>
                </a:lnTo>
                <a:lnTo>
                  <a:pt x="100205" y="273001"/>
                </a:lnTo>
                <a:lnTo>
                  <a:pt x="83732" y="231926"/>
                </a:lnTo>
                <a:lnTo>
                  <a:pt x="80171" y="215367"/>
                </a:lnTo>
                <a:lnTo>
                  <a:pt x="223553" y="201113"/>
                </a:lnTo>
                <a:lnTo>
                  <a:pt x="223553" y="182266"/>
                </a:lnTo>
                <a:lnTo>
                  <a:pt x="76437" y="182266"/>
                </a:lnTo>
                <a:lnTo>
                  <a:pt x="76074" y="170330"/>
                </a:lnTo>
                <a:lnTo>
                  <a:pt x="76123" y="157458"/>
                </a:lnTo>
                <a:lnTo>
                  <a:pt x="223553" y="147188"/>
                </a:lnTo>
                <a:lnTo>
                  <a:pt x="223553" y="128341"/>
                </a:lnTo>
                <a:lnTo>
                  <a:pt x="79055" y="128341"/>
                </a:lnTo>
                <a:lnTo>
                  <a:pt x="82037" y="111535"/>
                </a:lnTo>
                <a:lnTo>
                  <a:pt x="97368" y="68088"/>
                </a:lnTo>
                <a:lnTo>
                  <a:pt x="121851" y="36786"/>
                </a:lnTo>
                <a:lnTo>
                  <a:pt x="167790" y="17698"/>
                </a:lnTo>
                <a:lnTo>
                  <a:pt x="185470" y="18534"/>
                </a:lnTo>
                <a:lnTo>
                  <a:pt x="222880" y="32629"/>
                </a:lnTo>
                <a:lnTo>
                  <a:pt x="248582" y="78535"/>
                </a:lnTo>
                <a:lnTo>
                  <a:pt x="263342" y="77557"/>
                </a:lnTo>
                <a:lnTo>
                  <a:pt x="261850" y="65319"/>
                </a:lnTo>
                <a:lnTo>
                  <a:pt x="260337" y="52234"/>
                </a:lnTo>
                <a:lnTo>
                  <a:pt x="258781" y="38922"/>
                </a:lnTo>
                <a:lnTo>
                  <a:pt x="226734" y="4216"/>
                </a:lnTo>
                <a:lnTo>
                  <a:pt x="197187" y="0"/>
                </a:lnTo>
                <a:lnTo>
                  <a:pt x="180819" y="436"/>
                </a:lnTo>
                <a:lnTo>
                  <a:pt x="136489" y="7824"/>
                </a:lnTo>
                <a:lnTo>
                  <a:pt x="99427" y="23969"/>
                </a:lnTo>
                <a:lnTo>
                  <a:pt x="69769" y="48406"/>
                </a:lnTo>
                <a:lnTo>
                  <a:pt x="47654" y="80669"/>
                </a:lnTo>
                <a:lnTo>
                  <a:pt x="33219" y="120294"/>
                </a:lnTo>
                <a:lnTo>
                  <a:pt x="0" y="128341"/>
                </a:lnTo>
                <a:lnTo>
                  <a:pt x="0" y="147188"/>
                </a:lnTo>
                <a:lnTo>
                  <a:pt x="28794" y="147188"/>
                </a:lnTo>
                <a:lnTo>
                  <a:pt x="27734" y="160343"/>
                </a:lnTo>
                <a:lnTo>
                  <a:pt x="27118" y="173475"/>
                </a:lnTo>
                <a:lnTo>
                  <a:pt x="0" y="182266"/>
                </a:lnTo>
                <a:lnTo>
                  <a:pt x="0" y="201113"/>
                </a:lnTo>
                <a:lnTo>
                  <a:pt x="28794" y="201113"/>
                </a:lnTo>
                <a:lnTo>
                  <a:pt x="31057" y="215981"/>
                </a:lnTo>
                <a:lnTo>
                  <a:pt x="34242" y="230303"/>
                </a:lnTo>
                <a:lnTo>
                  <a:pt x="49351" y="269365"/>
                </a:lnTo>
                <a:lnTo>
                  <a:pt x="72844" y="301275"/>
                </a:lnTo>
                <a:lnTo>
                  <a:pt x="104788" y="324363"/>
                </a:lnTo>
                <a:lnTo>
                  <a:pt x="145249" y="336958"/>
                </a:lnTo>
                <a:lnTo>
                  <a:pt x="160639" y="338536"/>
                </a:lnTo>
                <a:lnTo>
                  <a:pt x="177549" y="338145"/>
                </a:lnTo>
                <a:lnTo>
                  <a:pt x="220710" y="332746"/>
                </a:lnTo>
                <a:lnTo>
                  <a:pt x="252015" y="307398"/>
                </a:lnTo>
                <a:lnTo>
                  <a:pt x="266086" y="269364"/>
                </a:lnTo>
                <a:lnTo>
                  <a:pt x="254442" y="257132"/>
                </a:lnTo>
                <a:close/>
              </a:path>
            </a:pathLst>
          </a:custGeom>
          <a:ln w="20941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96160" y="3921251"/>
            <a:ext cx="365049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00"/>
              </a:lnSpc>
            </a:pP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2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3300" b="1" spc="-3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3300" b="1" spc="-5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spc="-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6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endParaRPr sz="3300" dirty="0">
              <a:latin typeface="Swis721 Cn BT"/>
              <a:cs typeface="Swis721 Cn BT"/>
            </a:endParaRPr>
          </a:p>
          <a:p>
            <a:pPr marL="12700">
              <a:lnSpc>
                <a:spcPts val="4460"/>
              </a:lnSpc>
            </a:pPr>
            <a:r>
              <a:rPr sz="4100" b="1" spc="-210" dirty="0" smtClean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lang="fr-LU" sz="4100" b="1" spc="45" dirty="0" smtClean="0">
                <a:solidFill>
                  <a:srgbClr val="B80A29"/>
                </a:solidFill>
                <a:latin typeface="Swis721 Cn BT"/>
                <a:cs typeface="Swis721 Cn BT"/>
              </a:rPr>
              <a:t>71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r>
              <a:rPr sz="4100" b="1" spc="-15" dirty="0" smtClean="0">
                <a:solidFill>
                  <a:srgbClr val="B80A29"/>
                </a:solidFill>
                <a:latin typeface="Swis721 Cn BT"/>
                <a:cs typeface="Swis721 Cn BT"/>
              </a:rPr>
              <a:t>MI</a:t>
            </a:r>
            <a:r>
              <a:rPr sz="4100" b="1" spc="-75" dirty="0" smtClean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endParaRPr sz="4100" dirty="0">
              <a:latin typeface="Minion Pro"/>
              <a:cs typeface="Minion Pro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266478" y="1738715"/>
            <a:ext cx="450116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360"/>
              </a:lnSpc>
            </a:pPr>
            <a:r>
              <a:rPr spc="-5" dirty="0"/>
              <a:t>G</a:t>
            </a:r>
            <a:r>
              <a:rPr spc="-15" dirty="0"/>
              <a:t>AR</a:t>
            </a:r>
            <a:r>
              <a:rPr spc="-5" dirty="0"/>
              <a:t>E </a:t>
            </a:r>
            <a:r>
              <a:rPr spc="-95" dirty="0"/>
              <a:t>D</a:t>
            </a:r>
            <a:r>
              <a:rPr spc="-5" dirty="0"/>
              <a:t>E </a:t>
            </a:r>
            <a:r>
              <a:rPr spc="-95" dirty="0"/>
              <a:t>L</a:t>
            </a:r>
            <a:r>
              <a:rPr spc="-40" dirty="0"/>
              <a:t>U</a:t>
            </a:r>
            <a:r>
              <a:rPr spc="-15" dirty="0"/>
              <a:t>X</a:t>
            </a:r>
            <a:r>
              <a:rPr spc="-95" dirty="0"/>
              <a:t>E</a:t>
            </a:r>
            <a:r>
              <a:rPr spc="-105" dirty="0"/>
              <a:t>M</a:t>
            </a:r>
            <a:r>
              <a:rPr spc="-85" dirty="0"/>
              <a:t>B</a:t>
            </a:r>
            <a:r>
              <a:rPr spc="-105" dirty="0"/>
              <a:t>OU</a:t>
            </a:r>
            <a:r>
              <a:rPr spc="-85" dirty="0"/>
              <a:t>R</a:t>
            </a:r>
            <a:r>
              <a:rPr spc="-5" dirty="0"/>
              <a:t>G</a:t>
            </a:r>
          </a:p>
        </p:txBody>
      </p:sp>
      <p:sp>
        <p:nvSpPr>
          <p:cNvPr id="36" name="object 36"/>
          <p:cNvSpPr/>
          <p:nvPr/>
        </p:nvSpPr>
        <p:spPr>
          <a:xfrm>
            <a:off x="1308859" y="5506427"/>
            <a:ext cx="2524760" cy="3603625"/>
          </a:xfrm>
          <a:custGeom>
            <a:avLst/>
            <a:gdLst/>
            <a:ahLst/>
            <a:cxnLst/>
            <a:rect l="l" t="t" r="r" b="b"/>
            <a:pathLst>
              <a:path w="2524760" h="3603625">
                <a:moveTo>
                  <a:pt x="990021" y="3566090"/>
                </a:moveTo>
                <a:lnTo>
                  <a:pt x="830037" y="3566090"/>
                </a:lnTo>
                <a:lnTo>
                  <a:pt x="972200" y="3603628"/>
                </a:lnTo>
                <a:lnTo>
                  <a:pt x="990021" y="3566090"/>
                </a:lnTo>
                <a:close/>
              </a:path>
              <a:path w="2524760" h="3603625">
                <a:moveTo>
                  <a:pt x="1336914" y="3348128"/>
                </a:moveTo>
                <a:lnTo>
                  <a:pt x="566830" y="3348128"/>
                </a:lnTo>
                <a:lnTo>
                  <a:pt x="739631" y="3396273"/>
                </a:lnTo>
                <a:lnTo>
                  <a:pt x="746982" y="3585733"/>
                </a:lnTo>
                <a:lnTo>
                  <a:pt x="830037" y="3566090"/>
                </a:lnTo>
                <a:lnTo>
                  <a:pt x="990021" y="3566090"/>
                </a:lnTo>
                <a:lnTo>
                  <a:pt x="1005047" y="3534436"/>
                </a:lnTo>
                <a:lnTo>
                  <a:pt x="1160719" y="3534436"/>
                </a:lnTo>
                <a:lnTo>
                  <a:pt x="1158498" y="3508866"/>
                </a:lnTo>
                <a:lnTo>
                  <a:pt x="1228852" y="3485810"/>
                </a:lnTo>
                <a:lnTo>
                  <a:pt x="1228496" y="3431874"/>
                </a:lnTo>
                <a:lnTo>
                  <a:pt x="1357225" y="3375331"/>
                </a:lnTo>
                <a:lnTo>
                  <a:pt x="1336914" y="3348128"/>
                </a:lnTo>
                <a:close/>
              </a:path>
              <a:path w="2524760" h="3603625">
                <a:moveTo>
                  <a:pt x="1160719" y="3534436"/>
                </a:moveTo>
                <a:lnTo>
                  <a:pt x="1005047" y="3534436"/>
                </a:lnTo>
                <a:lnTo>
                  <a:pt x="1163943" y="3571545"/>
                </a:lnTo>
                <a:lnTo>
                  <a:pt x="1160719" y="3534436"/>
                </a:lnTo>
                <a:close/>
              </a:path>
              <a:path w="2524760" h="3603625">
                <a:moveTo>
                  <a:pt x="2004205" y="3307239"/>
                </a:moveTo>
                <a:lnTo>
                  <a:pt x="1565941" y="3307239"/>
                </a:lnTo>
                <a:lnTo>
                  <a:pt x="1704178" y="3331971"/>
                </a:lnTo>
                <a:lnTo>
                  <a:pt x="1776835" y="3451905"/>
                </a:lnTo>
                <a:lnTo>
                  <a:pt x="2020577" y="3543002"/>
                </a:lnTo>
                <a:lnTo>
                  <a:pt x="2014860" y="3352756"/>
                </a:lnTo>
                <a:lnTo>
                  <a:pt x="2004205" y="3307239"/>
                </a:lnTo>
                <a:close/>
              </a:path>
              <a:path w="2524760" h="3603625">
                <a:moveTo>
                  <a:pt x="2038399" y="2917607"/>
                </a:moveTo>
                <a:lnTo>
                  <a:pt x="420479" y="2917607"/>
                </a:lnTo>
                <a:lnTo>
                  <a:pt x="336837" y="3068346"/>
                </a:lnTo>
                <a:lnTo>
                  <a:pt x="219145" y="3150773"/>
                </a:lnTo>
                <a:lnTo>
                  <a:pt x="330869" y="3187787"/>
                </a:lnTo>
                <a:lnTo>
                  <a:pt x="300451" y="3228697"/>
                </a:lnTo>
                <a:lnTo>
                  <a:pt x="405683" y="3352212"/>
                </a:lnTo>
                <a:lnTo>
                  <a:pt x="566830" y="3348128"/>
                </a:lnTo>
                <a:lnTo>
                  <a:pt x="1336914" y="3348128"/>
                </a:lnTo>
                <a:lnTo>
                  <a:pt x="1332200" y="3341814"/>
                </a:lnTo>
                <a:lnTo>
                  <a:pt x="1565941" y="3307239"/>
                </a:lnTo>
                <a:lnTo>
                  <a:pt x="2004205" y="3307239"/>
                </a:lnTo>
                <a:lnTo>
                  <a:pt x="1982662" y="3215211"/>
                </a:lnTo>
                <a:lnTo>
                  <a:pt x="2060272" y="3081194"/>
                </a:lnTo>
                <a:lnTo>
                  <a:pt x="1980892" y="2996547"/>
                </a:lnTo>
                <a:lnTo>
                  <a:pt x="2056618" y="2974328"/>
                </a:lnTo>
                <a:lnTo>
                  <a:pt x="2038399" y="2917607"/>
                </a:lnTo>
                <a:close/>
              </a:path>
              <a:path w="2524760" h="3603625">
                <a:moveTo>
                  <a:pt x="2480345" y="2243167"/>
                </a:moveTo>
                <a:lnTo>
                  <a:pt x="395495" y="2243167"/>
                </a:lnTo>
                <a:lnTo>
                  <a:pt x="468708" y="2323384"/>
                </a:lnTo>
                <a:lnTo>
                  <a:pt x="403977" y="2405141"/>
                </a:lnTo>
                <a:lnTo>
                  <a:pt x="394134" y="2468218"/>
                </a:lnTo>
                <a:lnTo>
                  <a:pt x="556087" y="2548623"/>
                </a:lnTo>
                <a:lnTo>
                  <a:pt x="526214" y="2675457"/>
                </a:lnTo>
                <a:lnTo>
                  <a:pt x="460352" y="2695143"/>
                </a:lnTo>
                <a:lnTo>
                  <a:pt x="344869" y="2873587"/>
                </a:lnTo>
                <a:lnTo>
                  <a:pt x="358355" y="2926790"/>
                </a:lnTo>
                <a:lnTo>
                  <a:pt x="420479" y="2917607"/>
                </a:lnTo>
                <a:lnTo>
                  <a:pt x="2038399" y="2917607"/>
                </a:lnTo>
                <a:lnTo>
                  <a:pt x="2034712" y="2906131"/>
                </a:lnTo>
                <a:lnTo>
                  <a:pt x="2143097" y="2836395"/>
                </a:lnTo>
                <a:lnTo>
                  <a:pt x="2243481" y="2577115"/>
                </a:lnTo>
                <a:lnTo>
                  <a:pt x="2182980" y="2548623"/>
                </a:lnTo>
                <a:lnTo>
                  <a:pt x="2300244" y="2417245"/>
                </a:lnTo>
                <a:lnTo>
                  <a:pt x="2482803" y="2246067"/>
                </a:lnTo>
                <a:lnTo>
                  <a:pt x="2480345" y="2243167"/>
                </a:lnTo>
                <a:close/>
              </a:path>
              <a:path w="2524760" h="3603625">
                <a:moveTo>
                  <a:pt x="2501642" y="1906381"/>
                </a:moveTo>
                <a:lnTo>
                  <a:pt x="156633" y="1906381"/>
                </a:lnTo>
                <a:lnTo>
                  <a:pt x="290294" y="2126291"/>
                </a:lnTo>
                <a:lnTo>
                  <a:pt x="280242" y="2256528"/>
                </a:lnTo>
                <a:lnTo>
                  <a:pt x="395495" y="2243167"/>
                </a:lnTo>
                <a:lnTo>
                  <a:pt x="2480345" y="2243167"/>
                </a:lnTo>
                <a:lnTo>
                  <a:pt x="2435486" y="2190236"/>
                </a:lnTo>
                <a:lnTo>
                  <a:pt x="2432030" y="2113265"/>
                </a:lnTo>
                <a:lnTo>
                  <a:pt x="2501642" y="1906381"/>
                </a:lnTo>
                <a:close/>
              </a:path>
              <a:path w="2524760" h="3603625">
                <a:moveTo>
                  <a:pt x="920621" y="0"/>
                </a:moveTo>
                <a:lnTo>
                  <a:pt x="722815" y="49045"/>
                </a:lnTo>
                <a:lnTo>
                  <a:pt x="708679" y="249584"/>
                </a:lnTo>
                <a:lnTo>
                  <a:pt x="507775" y="344293"/>
                </a:lnTo>
                <a:lnTo>
                  <a:pt x="472153" y="513963"/>
                </a:lnTo>
                <a:lnTo>
                  <a:pt x="376674" y="612941"/>
                </a:lnTo>
                <a:lnTo>
                  <a:pt x="383277" y="617431"/>
                </a:lnTo>
                <a:lnTo>
                  <a:pt x="422648" y="645752"/>
                </a:lnTo>
                <a:lnTo>
                  <a:pt x="441651" y="664834"/>
                </a:lnTo>
                <a:lnTo>
                  <a:pt x="441304" y="668529"/>
                </a:lnTo>
                <a:lnTo>
                  <a:pt x="419165" y="708443"/>
                </a:lnTo>
                <a:lnTo>
                  <a:pt x="389747" y="754825"/>
                </a:lnTo>
                <a:lnTo>
                  <a:pt x="268829" y="828917"/>
                </a:lnTo>
                <a:lnTo>
                  <a:pt x="277949" y="917406"/>
                </a:lnTo>
                <a:lnTo>
                  <a:pt x="322576" y="984074"/>
                </a:lnTo>
                <a:lnTo>
                  <a:pt x="159565" y="1078783"/>
                </a:lnTo>
                <a:lnTo>
                  <a:pt x="116739" y="1198602"/>
                </a:lnTo>
                <a:lnTo>
                  <a:pt x="69945" y="1317017"/>
                </a:lnTo>
                <a:lnTo>
                  <a:pt x="0" y="1407957"/>
                </a:lnTo>
                <a:lnTo>
                  <a:pt x="134781" y="1483221"/>
                </a:lnTo>
                <a:lnTo>
                  <a:pt x="23287" y="1699560"/>
                </a:lnTo>
                <a:lnTo>
                  <a:pt x="57275" y="1924402"/>
                </a:lnTo>
                <a:lnTo>
                  <a:pt x="156633" y="1906381"/>
                </a:lnTo>
                <a:lnTo>
                  <a:pt x="2501642" y="1906381"/>
                </a:lnTo>
                <a:lnTo>
                  <a:pt x="2520826" y="1849367"/>
                </a:lnTo>
                <a:lnTo>
                  <a:pt x="2455904" y="1849367"/>
                </a:lnTo>
                <a:lnTo>
                  <a:pt x="2407445" y="1815002"/>
                </a:lnTo>
                <a:lnTo>
                  <a:pt x="2270538" y="1815002"/>
                </a:lnTo>
                <a:lnTo>
                  <a:pt x="2136500" y="1782762"/>
                </a:lnTo>
                <a:lnTo>
                  <a:pt x="2052116" y="1688807"/>
                </a:lnTo>
                <a:lnTo>
                  <a:pt x="1865283" y="1688807"/>
                </a:lnTo>
                <a:lnTo>
                  <a:pt x="1858173" y="1574192"/>
                </a:lnTo>
                <a:lnTo>
                  <a:pt x="1635929" y="1454531"/>
                </a:lnTo>
                <a:lnTo>
                  <a:pt x="1559858" y="1249742"/>
                </a:lnTo>
                <a:lnTo>
                  <a:pt x="1480483" y="1104081"/>
                </a:lnTo>
                <a:lnTo>
                  <a:pt x="1390900" y="1104081"/>
                </a:lnTo>
                <a:lnTo>
                  <a:pt x="1212025" y="615185"/>
                </a:lnTo>
                <a:lnTo>
                  <a:pt x="1272474" y="260232"/>
                </a:lnTo>
                <a:lnTo>
                  <a:pt x="1200068" y="226631"/>
                </a:lnTo>
                <a:lnTo>
                  <a:pt x="1209218" y="155293"/>
                </a:lnTo>
                <a:lnTo>
                  <a:pt x="1046146" y="155293"/>
                </a:lnTo>
                <a:lnTo>
                  <a:pt x="946390" y="95452"/>
                </a:lnTo>
                <a:lnTo>
                  <a:pt x="920621" y="0"/>
                </a:lnTo>
                <a:close/>
              </a:path>
              <a:path w="2524760" h="3603625">
                <a:moveTo>
                  <a:pt x="2524258" y="1839169"/>
                </a:moveTo>
                <a:lnTo>
                  <a:pt x="2455904" y="1849367"/>
                </a:lnTo>
                <a:lnTo>
                  <a:pt x="2520826" y="1849367"/>
                </a:lnTo>
                <a:lnTo>
                  <a:pt x="2524258" y="1839169"/>
                </a:lnTo>
                <a:close/>
              </a:path>
              <a:path w="2524760" h="3603625">
                <a:moveTo>
                  <a:pt x="2334536" y="1763297"/>
                </a:moveTo>
                <a:lnTo>
                  <a:pt x="2270538" y="1815002"/>
                </a:lnTo>
                <a:lnTo>
                  <a:pt x="2407445" y="1815002"/>
                </a:lnTo>
                <a:lnTo>
                  <a:pt x="2334536" y="1763297"/>
                </a:lnTo>
                <a:close/>
              </a:path>
              <a:path w="2524760" h="3603625">
                <a:moveTo>
                  <a:pt x="1919847" y="1633060"/>
                </a:moveTo>
                <a:lnTo>
                  <a:pt x="1865283" y="1688807"/>
                </a:lnTo>
                <a:lnTo>
                  <a:pt x="2052116" y="1688807"/>
                </a:lnTo>
                <a:lnTo>
                  <a:pt x="2009478" y="1641332"/>
                </a:lnTo>
                <a:lnTo>
                  <a:pt x="1919847" y="1633060"/>
                </a:lnTo>
                <a:close/>
              </a:path>
              <a:path w="2524760" h="3603625">
                <a:moveTo>
                  <a:pt x="1452866" y="1053402"/>
                </a:moveTo>
                <a:lnTo>
                  <a:pt x="1390900" y="1104081"/>
                </a:lnTo>
                <a:lnTo>
                  <a:pt x="1480483" y="1104081"/>
                </a:lnTo>
                <a:lnTo>
                  <a:pt x="1452866" y="1053402"/>
                </a:lnTo>
                <a:close/>
              </a:path>
              <a:path w="2524760" h="3603625">
                <a:moveTo>
                  <a:pt x="1091977" y="58249"/>
                </a:moveTo>
                <a:lnTo>
                  <a:pt x="1046146" y="155293"/>
                </a:lnTo>
                <a:lnTo>
                  <a:pt x="1209218" y="155293"/>
                </a:lnTo>
                <a:lnTo>
                  <a:pt x="1216989" y="94709"/>
                </a:lnTo>
                <a:lnTo>
                  <a:pt x="1091977" y="5824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105361" y="0"/>
                </a:moveTo>
                <a:lnTo>
                  <a:pt x="64223" y="9412"/>
                </a:lnTo>
                <a:lnTo>
                  <a:pt x="30741" y="33082"/>
                </a:lnTo>
                <a:lnTo>
                  <a:pt x="8229" y="67902"/>
                </a:lnTo>
                <a:lnTo>
                  <a:pt x="0" y="110766"/>
                </a:lnTo>
                <a:lnTo>
                  <a:pt x="1262" y="125225"/>
                </a:lnTo>
                <a:lnTo>
                  <a:pt x="15574" y="164474"/>
                </a:lnTo>
                <a:lnTo>
                  <a:pt x="43149" y="194923"/>
                </a:lnTo>
                <a:lnTo>
                  <a:pt x="80739" y="213211"/>
                </a:lnTo>
                <a:lnTo>
                  <a:pt x="109759" y="216988"/>
                </a:lnTo>
                <a:lnTo>
                  <a:pt x="124339" y="215849"/>
                </a:lnTo>
                <a:lnTo>
                  <a:pt x="163951" y="201783"/>
                </a:lnTo>
                <a:lnTo>
                  <a:pt x="194711" y="174405"/>
                </a:lnTo>
                <a:lnTo>
                  <a:pt x="213203" y="137132"/>
                </a:lnTo>
                <a:lnTo>
                  <a:pt x="217027" y="108475"/>
                </a:lnTo>
                <a:lnTo>
                  <a:pt x="216960" y="104632"/>
                </a:lnTo>
                <a:lnTo>
                  <a:pt x="207349" y="63743"/>
                </a:lnTo>
                <a:lnTo>
                  <a:pt x="183549" y="30491"/>
                </a:lnTo>
                <a:lnTo>
                  <a:pt x="148555" y="8152"/>
                </a:lnTo>
                <a:lnTo>
                  <a:pt x="10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217027" y="108475"/>
                </a:moveTo>
                <a:lnTo>
                  <a:pt x="208613" y="150445"/>
                </a:lnTo>
                <a:lnTo>
                  <a:pt x="185652" y="184799"/>
                </a:lnTo>
                <a:lnTo>
                  <a:pt x="151562" y="208119"/>
                </a:lnTo>
                <a:lnTo>
                  <a:pt x="109759" y="216988"/>
                </a:lnTo>
                <a:lnTo>
                  <a:pt x="94933" y="216024"/>
                </a:lnTo>
                <a:lnTo>
                  <a:pt x="54727" y="202536"/>
                </a:lnTo>
                <a:lnTo>
                  <a:pt x="23453" y="175768"/>
                </a:lnTo>
                <a:lnTo>
                  <a:pt x="4358" y="139078"/>
                </a:lnTo>
                <a:lnTo>
                  <a:pt x="0" y="110766"/>
                </a:lnTo>
                <a:lnTo>
                  <a:pt x="951" y="95776"/>
                </a:lnTo>
                <a:lnTo>
                  <a:pt x="14309" y="55248"/>
                </a:lnTo>
                <a:lnTo>
                  <a:pt x="40847" y="23800"/>
                </a:lnTo>
                <a:lnTo>
                  <a:pt x="77249" y="4537"/>
                </a:lnTo>
                <a:lnTo>
                  <a:pt x="105361" y="0"/>
                </a:lnTo>
                <a:lnTo>
                  <a:pt x="120485" y="938"/>
                </a:lnTo>
                <a:lnTo>
                  <a:pt x="161278" y="14184"/>
                </a:lnTo>
                <a:lnTo>
                  <a:pt x="192874" y="40524"/>
                </a:lnTo>
                <a:lnTo>
                  <a:pt x="212277" y="76686"/>
                </a:lnTo>
                <a:lnTo>
                  <a:pt x="217027" y="108475"/>
                </a:lnTo>
                <a:close/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89332" y="8127293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30"/>
                </a:moveTo>
                <a:lnTo>
                  <a:pt x="684188" y="195983"/>
                </a:lnTo>
                <a:lnTo>
                  <a:pt x="676146" y="193543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2"/>
                </a:lnTo>
                <a:lnTo>
                  <a:pt x="467839" y="99850"/>
                </a:lnTo>
                <a:lnTo>
                  <a:pt x="457656" y="91668"/>
                </a:lnTo>
                <a:lnTo>
                  <a:pt x="446443" y="85181"/>
                </a:lnTo>
                <a:lnTo>
                  <a:pt x="434410" y="80472"/>
                </a:lnTo>
                <a:lnTo>
                  <a:pt x="421767" y="77625"/>
                </a:lnTo>
                <a:lnTo>
                  <a:pt x="305100" y="76720"/>
                </a:lnTo>
                <a:lnTo>
                  <a:pt x="298147" y="76720"/>
                </a:lnTo>
                <a:lnTo>
                  <a:pt x="291226" y="75872"/>
                </a:lnTo>
                <a:lnTo>
                  <a:pt x="284483" y="74196"/>
                </a:lnTo>
                <a:lnTo>
                  <a:pt x="149042" y="40532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83792" y="8607799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87"/>
                </a:moveTo>
                <a:lnTo>
                  <a:pt x="519827" y="217082"/>
                </a:lnTo>
                <a:lnTo>
                  <a:pt x="516895" y="218098"/>
                </a:lnTo>
                <a:lnTo>
                  <a:pt x="513785" y="218548"/>
                </a:lnTo>
                <a:lnTo>
                  <a:pt x="510686" y="218391"/>
                </a:lnTo>
                <a:lnTo>
                  <a:pt x="388763" y="212213"/>
                </a:lnTo>
                <a:lnTo>
                  <a:pt x="382962" y="211920"/>
                </a:lnTo>
                <a:lnTo>
                  <a:pt x="377245" y="213731"/>
                </a:lnTo>
                <a:lnTo>
                  <a:pt x="372669" y="217312"/>
                </a:lnTo>
                <a:lnTo>
                  <a:pt x="304744" y="270494"/>
                </a:lnTo>
                <a:lnTo>
                  <a:pt x="298671" y="275248"/>
                </a:lnTo>
                <a:lnTo>
                  <a:pt x="156016" y="238683"/>
                </a:lnTo>
                <a:lnTo>
                  <a:pt x="139238" y="221556"/>
                </a:lnTo>
                <a:lnTo>
                  <a:pt x="139927" y="204067"/>
                </a:lnTo>
                <a:lnTo>
                  <a:pt x="136578" y="191212"/>
                </a:lnTo>
                <a:lnTo>
                  <a:pt x="129864" y="182835"/>
                </a:lnTo>
                <a:lnTo>
                  <a:pt x="76196" y="168675"/>
                </a:lnTo>
                <a:lnTo>
                  <a:pt x="69212" y="167083"/>
                </a:lnTo>
                <a:lnTo>
                  <a:pt x="61872" y="168685"/>
                </a:lnTo>
                <a:lnTo>
                  <a:pt x="56186" y="173041"/>
                </a:lnTo>
                <a:lnTo>
                  <a:pt x="40260" y="185229"/>
                </a:lnTo>
                <a:lnTo>
                  <a:pt x="29188" y="189982"/>
                </a:lnTo>
                <a:lnTo>
                  <a:pt x="17963" y="188963"/>
                </a:lnTo>
                <a:lnTo>
                  <a:pt x="8456" y="183083"/>
                </a:lnTo>
                <a:lnTo>
                  <a:pt x="2537" y="173253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83781" y="8369262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68"/>
                </a:lnTo>
                <a:lnTo>
                  <a:pt x="782722" y="62058"/>
                </a:lnTo>
                <a:lnTo>
                  <a:pt x="771074" y="67234"/>
                </a:lnTo>
                <a:lnTo>
                  <a:pt x="667906" y="131273"/>
                </a:lnTo>
                <a:lnTo>
                  <a:pt x="656508" y="137230"/>
                </a:lnTo>
                <a:lnTo>
                  <a:pt x="644395" y="141396"/>
                </a:lnTo>
                <a:lnTo>
                  <a:pt x="631779" y="143707"/>
                </a:lnTo>
                <a:lnTo>
                  <a:pt x="499000" y="147063"/>
                </a:lnTo>
                <a:lnTo>
                  <a:pt x="486061" y="148351"/>
                </a:lnTo>
                <a:lnTo>
                  <a:pt x="473558" y="151555"/>
                </a:lnTo>
                <a:lnTo>
                  <a:pt x="461699" y="156595"/>
                </a:lnTo>
                <a:lnTo>
                  <a:pt x="450690" y="163389"/>
                </a:lnTo>
                <a:lnTo>
                  <a:pt x="411191" y="197313"/>
                </a:lnTo>
                <a:lnTo>
                  <a:pt x="400816" y="205035"/>
                </a:lnTo>
                <a:lnTo>
                  <a:pt x="389466" y="211074"/>
                </a:lnTo>
                <a:lnTo>
                  <a:pt x="377343" y="215342"/>
                </a:lnTo>
                <a:lnTo>
                  <a:pt x="364650" y="217754"/>
                </a:lnTo>
                <a:lnTo>
                  <a:pt x="167733" y="236652"/>
                </a:lnTo>
                <a:lnTo>
                  <a:pt x="155169" y="238814"/>
                </a:lnTo>
                <a:lnTo>
                  <a:pt x="143073" y="242818"/>
                </a:lnTo>
                <a:lnTo>
                  <a:pt x="80908" y="271174"/>
                </a:lnTo>
                <a:lnTo>
                  <a:pt x="0" y="30815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5670" y="8819311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55"/>
                </a:lnTo>
                <a:lnTo>
                  <a:pt x="29077" y="101726"/>
                </a:lnTo>
                <a:lnTo>
                  <a:pt x="11193" y="238600"/>
                </a:lnTo>
                <a:lnTo>
                  <a:pt x="0" y="341329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8643" y="8364362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23" y="95504"/>
                </a:lnTo>
                <a:lnTo>
                  <a:pt x="105471" y="108431"/>
                </a:lnTo>
                <a:lnTo>
                  <a:pt x="107000" y="122264"/>
                </a:lnTo>
                <a:lnTo>
                  <a:pt x="110547" y="135583"/>
                </a:lnTo>
                <a:lnTo>
                  <a:pt x="116550" y="146969"/>
                </a:lnTo>
                <a:lnTo>
                  <a:pt x="125445" y="155000"/>
                </a:lnTo>
                <a:lnTo>
                  <a:pt x="135776" y="161303"/>
                </a:lnTo>
                <a:lnTo>
                  <a:pt x="143483" y="167782"/>
                </a:lnTo>
                <a:lnTo>
                  <a:pt x="148191" y="175050"/>
                </a:lnTo>
                <a:lnTo>
                  <a:pt x="149522" y="183719"/>
                </a:lnTo>
                <a:lnTo>
                  <a:pt x="147102" y="194404"/>
                </a:lnTo>
                <a:lnTo>
                  <a:pt x="90759" y="307540"/>
                </a:lnTo>
                <a:lnTo>
                  <a:pt x="63431" y="334611"/>
                </a:lnTo>
                <a:lnTo>
                  <a:pt x="48113" y="340464"/>
                </a:lnTo>
                <a:lnTo>
                  <a:pt x="35515" y="347827"/>
                </a:lnTo>
                <a:lnTo>
                  <a:pt x="291" y="435107"/>
                </a:lnTo>
                <a:lnTo>
                  <a:pt x="0" y="447764"/>
                </a:lnTo>
                <a:lnTo>
                  <a:pt x="2427" y="460114"/>
                </a:lnTo>
                <a:lnTo>
                  <a:pt x="7482" y="471715"/>
                </a:lnTo>
                <a:lnTo>
                  <a:pt x="35201" y="518978"/>
                </a:lnTo>
                <a:lnTo>
                  <a:pt x="40394" y="530577"/>
                </a:lnTo>
                <a:lnTo>
                  <a:pt x="42939" y="542964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53056" y="8826421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4" y="0"/>
                </a:moveTo>
                <a:lnTo>
                  <a:pt x="2554" y="171282"/>
                </a:lnTo>
                <a:lnTo>
                  <a:pt x="352" y="183713"/>
                </a:lnTo>
                <a:lnTo>
                  <a:pt x="0" y="196240"/>
                </a:lnTo>
                <a:lnTo>
                  <a:pt x="1479" y="208661"/>
                </a:lnTo>
                <a:lnTo>
                  <a:pt x="4773" y="220772"/>
                </a:lnTo>
                <a:lnTo>
                  <a:pt x="13685" y="24077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87596" y="5437628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36"/>
                </a:lnTo>
                <a:lnTo>
                  <a:pt x="528504" y="2456878"/>
                </a:lnTo>
                <a:lnTo>
                  <a:pt x="528547" y="2444200"/>
                </a:lnTo>
                <a:lnTo>
                  <a:pt x="526710" y="2431674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1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9"/>
                </a:lnTo>
                <a:lnTo>
                  <a:pt x="457298" y="1974646"/>
                </a:lnTo>
                <a:lnTo>
                  <a:pt x="456887" y="1962295"/>
                </a:lnTo>
                <a:lnTo>
                  <a:pt x="454706" y="1950151"/>
                </a:lnTo>
                <a:lnTo>
                  <a:pt x="450785" y="1938412"/>
                </a:lnTo>
                <a:lnTo>
                  <a:pt x="445154" y="1927274"/>
                </a:lnTo>
                <a:lnTo>
                  <a:pt x="411952" y="1882246"/>
                </a:lnTo>
                <a:lnTo>
                  <a:pt x="405140" y="1871609"/>
                </a:lnTo>
                <a:lnTo>
                  <a:pt x="400020" y="1860219"/>
                </a:lnTo>
                <a:lnTo>
                  <a:pt x="396629" y="1848272"/>
                </a:lnTo>
                <a:lnTo>
                  <a:pt x="395006" y="1835967"/>
                </a:lnTo>
                <a:lnTo>
                  <a:pt x="395187" y="1823503"/>
                </a:lnTo>
                <a:lnTo>
                  <a:pt x="397209" y="1811076"/>
                </a:lnTo>
                <a:lnTo>
                  <a:pt x="426412" y="1703361"/>
                </a:lnTo>
                <a:lnTo>
                  <a:pt x="428820" y="1690950"/>
                </a:lnTo>
                <a:lnTo>
                  <a:pt x="423778" y="1652600"/>
                </a:lnTo>
                <a:lnTo>
                  <a:pt x="408012" y="1604478"/>
                </a:lnTo>
                <a:lnTo>
                  <a:pt x="395837" y="1567845"/>
                </a:lnTo>
                <a:lnTo>
                  <a:pt x="383037" y="1529771"/>
                </a:lnTo>
                <a:lnTo>
                  <a:pt x="370219" y="1492140"/>
                </a:lnTo>
                <a:lnTo>
                  <a:pt x="352283" y="1440647"/>
                </a:lnTo>
                <a:lnTo>
                  <a:pt x="337715" y="1400753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2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7" y="1221842"/>
                </a:lnTo>
                <a:lnTo>
                  <a:pt x="74496" y="1009016"/>
                </a:lnTo>
                <a:lnTo>
                  <a:pt x="70249" y="984220"/>
                </a:lnTo>
                <a:lnTo>
                  <a:pt x="70907" y="971638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62"/>
                </a:lnTo>
                <a:lnTo>
                  <a:pt x="92147" y="451636"/>
                </a:lnTo>
                <a:lnTo>
                  <a:pt x="6970" y="266955"/>
                </a:lnTo>
                <a:lnTo>
                  <a:pt x="0" y="229927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67614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31"/>
                </a:moveTo>
                <a:lnTo>
                  <a:pt x="124079" y="5109"/>
                </a:lnTo>
                <a:lnTo>
                  <a:pt x="111972" y="1640"/>
                </a:lnTo>
                <a:lnTo>
                  <a:pt x="99639" y="0"/>
                </a:lnTo>
                <a:lnTo>
                  <a:pt x="87278" y="160"/>
                </a:lnTo>
                <a:lnTo>
                  <a:pt x="75087" y="2098"/>
                </a:lnTo>
                <a:lnTo>
                  <a:pt x="63261" y="5786"/>
                </a:lnTo>
                <a:lnTo>
                  <a:pt x="52000" y="11200"/>
                </a:lnTo>
                <a:lnTo>
                  <a:pt x="0" y="4688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20767" y="7057104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58" y="49422"/>
                </a:lnTo>
                <a:lnTo>
                  <a:pt x="57736" y="69709"/>
                </a:lnTo>
                <a:lnTo>
                  <a:pt x="45479" y="70513"/>
                </a:lnTo>
                <a:lnTo>
                  <a:pt x="33158" y="69540"/>
                </a:lnTo>
                <a:lnTo>
                  <a:pt x="20967" y="66756"/>
                </a:lnTo>
                <a:lnTo>
                  <a:pt x="0" y="59034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26551" y="8878295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77" y="0"/>
                </a:moveTo>
                <a:lnTo>
                  <a:pt x="226441" y="33941"/>
                </a:lnTo>
                <a:lnTo>
                  <a:pt x="189726" y="50129"/>
                </a:lnTo>
                <a:lnTo>
                  <a:pt x="141928" y="51573"/>
                </a:lnTo>
                <a:lnTo>
                  <a:pt x="122675" y="52038"/>
                </a:lnTo>
                <a:lnTo>
                  <a:pt x="75753" y="55715"/>
                </a:lnTo>
                <a:lnTo>
                  <a:pt x="32092" y="67437"/>
                </a:lnTo>
                <a:lnTo>
                  <a:pt x="7537" y="82751"/>
                </a:lnTo>
                <a:lnTo>
                  <a:pt x="0" y="89313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76786" y="8032784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104" y="144777"/>
                </a:moveTo>
                <a:lnTo>
                  <a:pt x="27442" y="111044"/>
                </a:lnTo>
                <a:lnTo>
                  <a:pt x="45201" y="74908"/>
                </a:lnTo>
                <a:lnTo>
                  <a:pt x="49293" y="57595"/>
                </a:lnTo>
                <a:lnTo>
                  <a:pt x="48951" y="50235"/>
                </a:lnTo>
                <a:lnTo>
                  <a:pt x="22512" y="16579"/>
                </a:lnTo>
                <a:lnTo>
                  <a:pt x="12130" y="8757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89332" y="8127287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40"/>
                </a:moveTo>
                <a:lnTo>
                  <a:pt x="684188" y="195994"/>
                </a:lnTo>
                <a:lnTo>
                  <a:pt x="676146" y="193554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6"/>
                </a:lnTo>
                <a:lnTo>
                  <a:pt x="467839" y="99860"/>
                </a:lnTo>
                <a:lnTo>
                  <a:pt x="457656" y="91674"/>
                </a:lnTo>
                <a:lnTo>
                  <a:pt x="446443" y="85187"/>
                </a:lnTo>
                <a:lnTo>
                  <a:pt x="434410" y="80479"/>
                </a:lnTo>
                <a:lnTo>
                  <a:pt x="421767" y="77634"/>
                </a:lnTo>
                <a:lnTo>
                  <a:pt x="305100" y="76730"/>
                </a:lnTo>
                <a:lnTo>
                  <a:pt x="298147" y="76730"/>
                </a:lnTo>
                <a:lnTo>
                  <a:pt x="291226" y="75882"/>
                </a:lnTo>
                <a:lnTo>
                  <a:pt x="284483" y="74207"/>
                </a:lnTo>
                <a:lnTo>
                  <a:pt x="149042" y="40543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83790" y="8607807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77"/>
                </a:moveTo>
                <a:lnTo>
                  <a:pt x="519827" y="217071"/>
                </a:lnTo>
                <a:lnTo>
                  <a:pt x="516895" y="218098"/>
                </a:lnTo>
                <a:lnTo>
                  <a:pt x="513795" y="218537"/>
                </a:lnTo>
                <a:lnTo>
                  <a:pt x="510696" y="218380"/>
                </a:lnTo>
                <a:lnTo>
                  <a:pt x="388763" y="212202"/>
                </a:lnTo>
                <a:lnTo>
                  <a:pt x="382962" y="211909"/>
                </a:lnTo>
                <a:lnTo>
                  <a:pt x="377255" y="213721"/>
                </a:lnTo>
                <a:lnTo>
                  <a:pt x="372669" y="217302"/>
                </a:lnTo>
                <a:lnTo>
                  <a:pt x="304744" y="270494"/>
                </a:lnTo>
                <a:lnTo>
                  <a:pt x="298682" y="275237"/>
                </a:lnTo>
                <a:lnTo>
                  <a:pt x="290713" y="276808"/>
                </a:lnTo>
                <a:lnTo>
                  <a:pt x="283300" y="274703"/>
                </a:lnTo>
                <a:lnTo>
                  <a:pt x="156016" y="238683"/>
                </a:lnTo>
                <a:lnTo>
                  <a:pt x="145212" y="232211"/>
                </a:lnTo>
                <a:lnTo>
                  <a:pt x="139238" y="221549"/>
                </a:lnTo>
                <a:lnTo>
                  <a:pt x="139927" y="204059"/>
                </a:lnTo>
                <a:lnTo>
                  <a:pt x="136578" y="191203"/>
                </a:lnTo>
                <a:lnTo>
                  <a:pt x="129866" y="182825"/>
                </a:lnTo>
                <a:lnTo>
                  <a:pt x="76207" y="168675"/>
                </a:lnTo>
                <a:lnTo>
                  <a:pt x="69212" y="167083"/>
                </a:lnTo>
                <a:lnTo>
                  <a:pt x="61872" y="168675"/>
                </a:lnTo>
                <a:lnTo>
                  <a:pt x="56186" y="173041"/>
                </a:lnTo>
                <a:lnTo>
                  <a:pt x="40271" y="185219"/>
                </a:lnTo>
                <a:lnTo>
                  <a:pt x="29194" y="189972"/>
                </a:lnTo>
                <a:lnTo>
                  <a:pt x="17968" y="188953"/>
                </a:lnTo>
                <a:lnTo>
                  <a:pt x="8461" y="183075"/>
                </a:lnTo>
                <a:lnTo>
                  <a:pt x="2540" y="173249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3778" y="8369269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57"/>
                </a:lnTo>
                <a:lnTo>
                  <a:pt x="782722" y="62047"/>
                </a:lnTo>
                <a:lnTo>
                  <a:pt x="771074" y="67223"/>
                </a:lnTo>
                <a:lnTo>
                  <a:pt x="667906" y="131263"/>
                </a:lnTo>
                <a:lnTo>
                  <a:pt x="656509" y="137224"/>
                </a:lnTo>
                <a:lnTo>
                  <a:pt x="644397" y="141390"/>
                </a:lnTo>
                <a:lnTo>
                  <a:pt x="631781" y="143703"/>
                </a:lnTo>
                <a:lnTo>
                  <a:pt x="499000" y="147053"/>
                </a:lnTo>
                <a:lnTo>
                  <a:pt x="486062" y="148340"/>
                </a:lnTo>
                <a:lnTo>
                  <a:pt x="473560" y="151545"/>
                </a:lnTo>
                <a:lnTo>
                  <a:pt x="461701" y="156586"/>
                </a:lnTo>
                <a:lnTo>
                  <a:pt x="450693" y="163384"/>
                </a:lnTo>
                <a:lnTo>
                  <a:pt x="411191" y="197302"/>
                </a:lnTo>
                <a:lnTo>
                  <a:pt x="400822" y="205026"/>
                </a:lnTo>
                <a:lnTo>
                  <a:pt x="389473" y="211067"/>
                </a:lnTo>
                <a:lnTo>
                  <a:pt x="377349" y="215336"/>
                </a:lnTo>
                <a:lnTo>
                  <a:pt x="364651" y="217744"/>
                </a:lnTo>
                <a:lnTo>
                  <a:pt x="167733" y="236642"/>
                </a:lnTo>
                <a:lnTo>
                  <a:pt x="155173" y="238804"/>
                </a:lnTo>
                <a:lnTo>
                  <a:pt x="143076" y="242808"/>
                </a:lnTo>
                <a:lnTo>
                  <a:pt x="80908" y="271164"/>
                </a:lnTo>
                <a:lnTo>
                  <a:pt x="0" y="30814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75678" y="8819319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44"/>
                </a:lnTo>
                <a:lnTo>
                  <a:pt x="29067" y="101712"/>
                </a:lnTo>
                <a:lnTo>
                  <a:pt x="11182" y="238600"/>
                </a:lnTo>
                <a:lnTo>
                  <a:pt x="0" y="341319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68641" y="8364359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33" y="95504"/>
                </a:lnTo>
                <a:lnTo>
                  <a:pt x="105476" y="108434"/>
                </a:lnTo>
                <a:lnTo>
                  <a:pt x="107002" y="122267"/>
                </a:lnTo>
                <a:lnTo>
                  <a:pt x="110547" y="135584"/>
                </a:lnTo>
                <a:lnTo>
                  <a:pt x="116548" y="146967"/>
                </a:lnTo>
                <a:lnTo>
                  <a:pt x="125442" y="154998"/>
                </a:lnTo>
                <a:lnTo>
                  <a:pt x="135773" y="161303"/>
                </a:lnTo>
                <a:lnTo>
                  <a:pt x="143481" y="167783"/>
                </a:lnTo>
                <a:lnTo>
                  <a:pt x="148190" y="175052"/>
                </a:lnTo>
                <a:lnTo>
                  <a:pt x="149522" y="183722"/>
                </a:lnTo>
                <a:lnTo>
                  <a:pt x="147102" y="194405"/>
                </a:lnTo>
                <a:lnTo>
                  <a:pt x="90759" y="307550"/>
                </a:lnTo>
                <a:lnTo>
                  <a:pt x="63426" y="334615"/>
                </a:lnTo>
                <a:lnTo>
                  <a:pt x="48114" y="340470"/>
                </a:lnTo>
                <a:lnTo>
                  <a:pt x="35518" y="347833"/>
                </a:lnTo>
                <a:lnTo>
                  <a:pt x="290" y="435107"/>
                </a:lnTo>
                <a:lnTo>
                  <a:pt x="0" y="447768"/>
                </a:lnTo>
                <a:lnTo>
                  <a:pt x="2429" y="460115"/>
                </a:lnTo>
                <a:lnTo>
                  <a:pt x="7490" y="471713"/>
                </a:lnTo>
                <a:lnTo>
                  <a:pt x="35200" y="518978"/>
                </a:lnTo>
                <a:lnTo>
                  <a:pt x="40392" y="530579"/>
                </a:lnTo>
                <a:lnTo>
                  <a:pt x="42938" y="542963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53057" y="8826428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0" y="0"/>
                </a:moveTo>
                <a:lnTo>
                  <a:pt x="2551" y="171282"/>
                </a:lnTo>
                <a:lnTo>
                  <a:pt x="349" y="183709"/>
                </a:lnTo>
                <a:lnTo>
                  <a:pt x="0" y="196235"/>
                </a:lnTo>
                <a:lnTo>
                  <a:pt x="1482" y="208657"/>
                </a:lnTo>
                <a:lnTo>
                  <a:pt x="4776" y="220770"/>
                </a:lnTo>
                <a:lnTo>
                  <a:pt x="13681" y="2407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87596" y="5437631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26"/>
                </a:lnTo>
                <a:lnTo>
                  <a:pt x="528504" y="2456878"/>
                </a:lnTo>
                <a:lnTo>
                  <a:pt x="528548" y="2444204"/>
                </a:lnTo>
                <a:lnTo>
                  <a:pt x="526712" y="2431676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2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7"/>
                </a:lnTo>
                <a:lnTo>
                  <a:pt x="457298" y="1974644"/>
                </a:lnTo>
                <a:lnTo>
                  <a:pt x="456888" y="1962294"/>
                </a:lnTo>
                <a:lnTo>
                  <a:pt x="454708" y="1950151"/>
                </a:lnTo>
                <a:lnTo>
                  <a:pt x="450788" y="1938412"/>
                </a:lnTo>
                <a:lnTo>
                  <a:pt x="445159" y="1927273"/>
                </a:lnTo>
                <a:lnTo>
                  <a:pt x="411952" y="1882246"/>
                </a:lnTo>
                <a:lnTo>
                  <a:pt x="405141" y="1871611"/>
                </a:lnTo>
                <a:lnTo>
                  <a:pt x="400021" y="1860221"/>
                </a:lnTo>
                <a:lnTo>
                  <a:pt x="396631" y="1848275"/>
                </a:lnTo>
                <a:lnTo>
                  <a:pt x="395007" y="1835971"/>
                </a:lnTo>
                <a:lnTo>
                  <a:pt x="395186" y="1823505"/>
                </a:lnTo>
                <a:lnTo>
                  <a:pt x="397207" y="1811075"/>
                </a:lnTo>
                <a:lnTo>
                  <a:pt x="426413" y="1703361"/>
                </a:lnTo>
                <a:lnTo>
                  <a:pt x="428821" y="1690945"/>
                </a:lnTo>
                <a:lnTo>
                  <a:pt x="423778" y="1652599"/>
                </a:lnTo>
                <a:lnTo>
                  <a:pt x="408012" y="1604476"/>
                </a:lnTo>
                <a:lnTo>
                  <a:pt x="395837" y="1567843"/>
                </a:lnTo>
                <a:lnTo>
                  <a:pt x="383037" y="1529768"/>
                </a:lnTo>
                <a:lnTo>
                  <a:pt x="370219" y="1492136"/>
                </a:lnTo>
                <a:lnTo>
                  <a:pt x="352283" y="1440643"/>
                </a:lnTo>
                <a:lnTo>
                  <a:pt x="337715" y="1400749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3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9" y="1221839"/>
                </a:lnTo>
                <a:lnTo>
                  <a:pt x="74497" y="1009016"/>
                </a:lnTo>
                <a:lnTo>
                  <a:pt x="70249" y="984216"/>
                </a:lnTo>
                <a:lnTo>
                  <a:pt x="70907" y="971634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52"/>
                </a:lnTo>
                <a:lnTo>
                  <a:pt x="92147" y="451626"/>
                </a:lnTo>
                <a:lnTo>
                  <a:pt x="6970" y="266955"/>
                </a:lnTo>
                <a:lnTo>
                  <a:pt x="0" y="229929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67610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27"/>
                </a:moveTo>
                <a:lnTo>
                  <a:pt x="124079" y="5104"/>
                </a:lnTo>
                <a:lnTo>
                  <a:pt x="111971" y="1639"/>
                </a:lnTo>
                <a:lnTo>
                  <a:pt x="99637" y="0"/>
                </a:lnTo>
                <a:lnTo>
                  <a:pt x="87275" y="160"/>
                </a:lnTo>
                <a:lnTo>
                  <a:pt x="75082" y="2097"/>
                </a:lnTo>
                <a:lnTo>
                  <a:pt x="63256" y="5785"/>
                </a:lnTo>
                <a:lnTo>
                  <a:pt x="51994" y="11199"/>
                </a:lnTo>
                <a:lnTo>
                  <a:pt x="0" y="46883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20762" y="7057111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69" y="49422"/>
                </a:lnTo>
                <a:lnTo>
                  <a:pt x="57745" y="69707"/>
                </a:lnTo>
                <a:lnTo>
                  <a:pt x="45490" y="70509"/>
                </a:lnTo>
                <a:lnTo>
                  <a:pt x="33171" y="69535"/>
                </a:lnTo>
                <a:lnTo>
                  <a:pt x="20981" y="66748"/>
                </a:lnTo>
                <a:lnTo>
                  <a:pt x="0" y="59024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26555" y="8878301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80" y="0"/>
                </a:moveTo>
                <a:lnTo>
                  <a:pt x="226443" y="33935"/>
                </a:lnTo>
                <a:lnTo>
                  <a:pt x="189726" y="50119"/>
                </a:lnTo>
                <a:lnTo>
                  <a:pt x="141924" y="51562"/>
                </a:lnTo>
                <a:lnTo>
                  <a:pt x="122670" y="52028"/>
                </a:lnTo>
                <a:lnTo>
                  <a:pt x="75746" y="55705"/>
                </a:lnTo>
                <a:lnTo>
                  <a:pt x="32086" y="67430"/>
                </a:lnTo>
                <a:lnTo>
                  <a:pt x="7535" y="82749"/>
                </a:lnTo>
                <a:lnTo>
                  <a:pt x="0" y="89312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76790" y="8032786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096" y="144782"/>
                </a:moveTo>
                <a:lnTo>
                  <a:pt x="27433" y="111047"/>
                </a:lnTo>
                <a:lnTo>
                  <a:pt x="45192" y="74908"/>
                </a:lnTo>
                <a:lnTo>
                  <a:pt x="49285" y="57593"/>
                </a:lnTo>
                <a:lnTo>
                  <a:pt x="48943" y="50233"/>
                </a:lnTo>
                <a:lnTo>
                  <a:pt x="22509" y="16577"/>
                </a:lnTo>
                <a:lnTo>
                  <a:pt x="12128" y="8756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38806" y="8331503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0967" y="0"/>
                </a:moveTo>
                <a:lnTo>
                  <a:pt x="18618" y="4858"/>
                </a:lnTo>
                <a:lnTo>
                  <a:pt x="8758" y="13855"/>
                </a:lnTo>
                <a:lnTo>
                  <a:pt x="2261" y="26401"/>
                </a:lnTo>
                <a:lnTo>
                  <a:pt x="0" y="41906"/>
                </a:lnTo>
                <a:lnTo>
                  <a:pt x="4064" y="55395"/>
                </a:lnTo>
                <a:lnTo>
                  <a:pt x="12469" y="66288"/>
                </a:lnTo>
                <a:lnTo>
                  <a:pt x="24199" y="73570"/>
                </a:lnTo>
                <a:lnTo>
                  <a:pt x="38237" y="76223"/>
                </a:lnTo>
                <a:lnTo>
                  <a:pt x="49509" y="74474"/>
                </a:lnTo>
                <a:lnTo>
                  <a:pt x="60322" y="68617"/>
                </a:lnTo>
                <a:lnTo>
                  <a:pt x="68744" y="58821"/>
                </a:lnTo>
                <a:lnTo>
                  <a:pt x="74035" y="45275"/>
                </a:lnTo>
                <a:lnTo>
                  <a:pt x="75457" y="28167"/>
                </a:lnTo>
                <a:lnTo>
                  <a:pt x="70018" y="16694"/>
                </a:lnTo>
                <a:lnTo>
                  <a:pt x="60563" y="7651"/>
                </a:lnTo>
                <a:lnTo>
                  <a:pt x="47433" y="1823"/>
                </a:lnTo>
                <a:lnTo>
                  <a:pt x="30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30788" y="8322953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09">
                <a:moveTo>
                  <a:pt x="46255" y="0"/>
                </a:moveTo>
                <a:lnTo>
                  <a:pt x="9675" y="17937"/>
                </a:lnTo>
                <a:lnTo>
                  <a:pt x="0" y="43991"/>
                </a:lnTo>
                <a:lnTo>
                  <a:pt x="2091" y="58935"/>
                </a:lnTo>
                <a:lnTo>
                  <a:pt x="7996" y="71807"/>
                </a:lnTo>
                <a:lnTo>
                  <a:pt x="17064" y="82051"/>
                </a:lnTo>
                <a:lnTo>
                  <a:pt x="28644" y="89113"/>
                </a:lnTo>
                <a:lnTo>
                  <a:pt x="42085" y="92439"/>
                </a:lnTo>
                <a:lnTo>
                  <a:pt x="57584" y="90492"/>
                </a:lnTo>
                <a:lnTo>
                  <a:pt x="70797" y="84854"/>
                </a:lnTo>
                <a:lnTo>
                  <a:pt x="81275" y="76142"/>
                </a:lnTo>
                <a:lnTo>
                  <a:pt x="81888" y="75204"/>
                </a:lnTo>
                <a:lnTo>
                  <a:pt x="56223" y="75204"/>
                </a:lnTo>
                <a:lnTo>
                  <a:pt x="38864" y="73870"/>
                </a:lnTo>
                <a:lnTo>
                  <a:pt x="26286" y="68066"/>
                </a:lnTo>
                <a:lnTo>
                  <a:pt x="18537" y="58870"/>
                </a:lnTo>
                <a:lnTo>
                  <a:pt x="15666" y="47358"/>
                </a:lnTo>
                <a:lnTo>
                  <a:pt x="18822" y="33118"/>
                </a:lnTo>
                <a:lnTo>
                  <a:pt x="27310" y="22355"/>
                </a:lnTo>
                <a:lnTo>
                  <a:pt x="39615" y="16431"/>
                </a:lnTo>
                <a:lnTo>
                  <a:pt x="46255" y="15706"/>
                </a:lnTo>
                <a:lnTo>
                  <a:pt x="79592" y="15706"/>
                </a:lnTo>
                <a:lnTo>
                  <a:pt x="76583" y="11895"/>
                </a:lnTo>
                <a:lnTo>
                  <a:pt x="65742" y="4418"/>
                </a:lnTo>
                <a:lnTo>
                  <a:pt x="53071" y="504"/>
                </a:lnTo>
                <a:lnTo>
                  <a:pt x="46255" y="0"/>
                </a:lnTo>
                <a:close/>
              </a:path>
              <a:path w="92710" h="92709">
                <a:moveTo>
                  <a:pt x="79592" y="15706"/>
                </a:moveTo>
                <a:lnTo>
                  <a:pt x="46255" y="15706"/>
                </a:lnTo>
                <a:lnTo>
                  <a:pt x="60040" y="18980"/>
                </a:lnTo>
                <a:lnTo>
                  <a:pt x="70583" y="27741"/>
                </a:lnTo>
                <a:lnTo>
                  <a:pt x="76289" y="40396"/>
                </a:lnTo>
                <a:lnTo>
                  <a:pt x="73952" y="56502"/>
                </a:lnTo>
                <a:lnTo>
                  <a:pt x="66853" y="68275"/>
                </a:lnTo>
                <a:lnTo>
                  <a:pt x="56223" y="75204"/>
                </a:lnTo>
                <a:lnTo>
                  <a:pt x="81888" y="75204"/>
                </a:lnTo>
                <a:lnTo>
                  <a:pt x="88567" y="64971"/>
                </a:lnTo>
                <a:lnTo>
                  <a:pt x="92224" y="51956"/>
                </a:lnTo>
                <a:lnTo>
                  <a:pt x="90414" y="36038"/>
                </a:lnTo>
                <a:lnTo>
                  <a:pt x="85004" y="22560"/>
                </a:lnTo>
                <a:lnTo>
                  <a:pt x="79592" y="1570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13668" y="8293261"/>
            <a:ext cx="141605" cy="140970"/>
          </a:xfrm>
          <a:custGeom>
            <a:avLst/>
            <a:gdLst/>
            <a:ahLst/>
            <a:cxnLst/>
            <a:rect l="l" t="t" r="r" b="b"/>
            <a:pathLst>
              <a:path w="141605" h="140970">
                <a:moveTo>
                  <a:pt x="63557" y="0"/>
                </a:moveTo>
                <a:lnTo>
                  <a:pt x="27452" y="14794"/>
                </a:lnTo>
                <a:lnTo>
                  <a:pt x="4602" y="48849"/>
                </a:lnTo>
                <a:lnTo>
                  <a:pt x="0" y="80337"/>
                </a:lnTo>
                <a:lnTo>
                  <a:pt x="2997" y="92906"/>
                </a:lnTo>
                <a:lnTo>
                  <a:pt x="25550" y="123794"/>
                </a:lnTo>
                <a:lnTo>
                  <a:pt x="66313" y="139606"/>
                </a:lnTo>
                <a:lnTo>
                  <a:pt x="83476" y="140449"/>
                </a:lnTo>
                <a:lnTo>
                  <a:pt x="97049" y="136465"/>
                </a:lnTo>
                <a:lnTo>
                  <a:pt x="128925" y="110767"/>
                </a:lnTo>
                <a:lnTo>
                  <a:pt x="141324" y="70671"/>
                </a:lnTo>
                <a:lnTo>
                  <a:pt x="141194" y="66338"/>
                </a:lnTo>
                <a:lnTo>
                  <a:pt x="127317" y="28921"/>
                </a:lnTo>
                <a:lnTo>
                  <a:pt x="94053" y="5004"/>
                </a:lnTo>
                <a:lnTo>
                  <a:pt x="63557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916050" y="2994672"/>
            <a:ext cx="12441800" cy="721736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fr-FR" sz="2800" b="1" u="sng" spc="70" dirty="0" smtClean="0">
                <a:latin typeface="Calibri"/>
                <a:cs typeface="Calibri"/>
              </a:rPr>
              <a:t>4ème </a:t>
            </a:r>
            <a:r>
              <a:rPr lang="fr-FR" sz="2800" b="1" u="sng" spc="70" dirty="0">
                <a:latin typeface="Calibri"/>
                <a:cs typeface="Calibri"/>
              </a:rPr>
              <a:t>phase :</a:t>
            </a:r>
          </a:p>
          <a:p>
            <a:endParaRPr lang="fr-LU" sz="2800" dirty="0"/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latin typeface="Calibri"/>
                <a:cs typeface="Calibri"/>
              </a:rPr>
              <a:t>Travaux pour le raccordement à la ligne existante </a:t>
            </a:r>
            <a:r>
              <a:rPr lang="fr-FR" sz="2450" b="1" spc="70" dirty="0" smtClean="0">
                <a:solidFill>
                  <a:srgbClr val="565655"/>
                </a:solidFill>
                <a:latin typeface="Calibri"/>
                <a:cs typeface="Calibri"/>
              </a:rPr>
              <a:t>Luxembourg-Bettembourg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FR" sz="2450" b="1" spc="70" dirty="0" smtClean="0">
              <a:solidFill>
                <a:srgbClr val="565655"/>
              </a:solidFill>
              <a:latin typeface="Calibri"/>
              <a:cs typeface="Calibri"/>
            </a:endParaRPr>
          </a:p>
          <a:p>
            <a:r>
              <a:rPr lang="fr-FR" sz="2800" b="1" u="sng" spc="70" dirty="0">
                <a:cs typeface="Calibri"/>
              </a:rPr>
              <a:t>5ème phase :</a:t>
            </a:r>
          </a:p>
          <a:p>
            <a:endParaRPr lang="fr-LU" sz="2800" dirty="0"/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cs typeface="Calibri"/>
              </a:rPr>
              <a:t>Renouvellement des plateformes ferroviaires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FR" sz="2450" b="1" spc="70" dirty="0">
              <a:solidFill>
                <a:srgbClr val="565655"/>
              </a:solidFill>
              <a:cs typeface="Calibri"/>
            </a:endParaRPr>
          </a:p>
          <a:p>
            <a:r>
              <a:rPr lang="fr-FR" sz="2800" b="1" u="sng" spc="70" dirty="0">
                <a:cs typeface="Calibri"/>
              </a:rPr>
              <a:t>6ème phase :</a:t>
            </a:r>
          </a:p>
          <a:p>
            <a:endParaRPr lang="fr-LU" sz="2800" dirty="0"/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cs typeface="Calibri"/>
              </a:rPr>
              <a:t>Travaux de renouvellement de voies en fin de la zone « </a:t>
            </a:r>
            <a:r>
              <a:rPr lang="fr-FR" sz="2450" b="1" spc="70" dirty="0" err="1">
                <a:solidFill>
                  <a:srgbClr val="565655"/>
                </a:solidFill>
                <a:cs typeface="Calibri"/>
              </a:rPr>
              <a:t>Escherbierg</a:t>
            </a:r>
            <a:r>
              <a:rPr lang="fr-FR" sz="2450" b="1" spc="70" dirty="0">
                <a:solidFill>
                  <a:srgbClr val="565655"/>
                </a:solidFill>
                <a:cs typeface="Calibri"/>
              </a:rPr>
              <a:t> » </a:t>
            </a:r>
          </a:p>
          <a:p>
            <a:pPr lvl="0"/>
            <a:r>
              <a:rPr lang="fr-FR" sz="2450" b="1" spc="70" dirty="0">
                <a:solidFill>
                  <a:srgbClr val="565655"/>
                </a:solidFill>
                <a:cs typeface="Calibri"/>
              </a:rPr>
              <a:t>	</a:t>
            </a:r>
            <a:endParaRPr lang="fr-FR" sz="2450" b="1" i="1" spc="70" dirty="0">
              <a:solidFill>
                <a:srgbClr val="565655"/>
              </a:solidFill>
              <a:cs typeface="Calibri"/>
            </a:endParaRPr>
          </a:p>
          <a:p>
            <a:r>
              <a:rPr lang="fr-FR" sz="2800" b="1" u="sng" spc="70" dirty="0" smtClean="0">
                <a:cs typeface="Calibri"/>
              </a:rPr>
              <a:t>7ème </a:t>
            </a:r>
            <a:r>
              <a:rPr lang="fr-FR" sz="2800" b="1" u="sng" spc="70" dirty="0">
                <a:cs typeface="Calibri"/>
              </a:rPr>
              <a:t>phase :</a:t>
            </a:r>
          </a:p>
          <a:p>
            <a:endParaRPr lang="fr-LU" sz="2800" dirty="0"/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cs typeface="Calibri"/>
              </a:rPr>
              <a:t>Travaux de voies dans la zone « centre »</a:t>
            </a: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r>
              <a:rPr lang="fr-FR" sz="2450" b="1" spc="70" dirty="0">
                <a:solidFill>
                  <a:srgbClr val="565655"/>
                </a:solidFill>
                <a:cs typeface="Calibri"/>
              </a:rPr>
              <a:t>Adaptation du quai IV extrémité Sud</a:t>
            </a:r>
            <a:endParaRPr lang="fr-LU" sz="2450" b="1" spc="70" dirty="0">
              <a:solidFill>
                <a:srgbClr val="565655"/>
              </a:solidFill>
              <a:cs typeface="Calibri"/>
            </a:endParaRPr>
          </a:p>
          <a:p>
            <a:pPr marL="342900" lvl="0" indent="-342900">
              <a:buFont typeface="Calibri" panose="020F0502020204030204" pitchFamily="34" charset="0"/>
              <a:buChar char="‐"/>
            </a:pPr>
            <a:endParaRPr lang="fr-LU" sz="2450" b="1" spc="70" dirty="0">
              <a:solidFill>
                <a:srgbClr val="565655"/>
              </a:solidFill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5723432" y="5713295"/>
            <a:ext cx="180975" cy="226060"/>
          </a:xfrm>
          <a:custGeom>
            <a:avLst/>
            <a:gdLst/>
            <a:ahLst/>
            <a:cxnLst/>
            <a:rect l="l" t="t" r="r" b="b"/>
            <a:pathLst>
              <a:path w="180975" h="226060">
                <a:moveTo>
                  <a:pt x="130065" y="225671"/>
                </a:moveTo>
                <a:lnTo>
                  <a:pt x="50534" y="225671"/>
                </a:lnTo>
                <a:lnTo>
                  <a:pt x="35946" y="223626"/>
                </a:lnTo>
                <a:lnTo>
                  <a:pt x="4687" y="197766"/>
                </a:lnTo>
                <a:lnTo>
                  <a:pt x="0" y="69002"/>
                </a:lnTo>
                <a:lnTo>
                  <a:pt x="1519" y="54901"/>
                </a:lnTo>
                <a:lnTo>
                  <a:pt x="21856" y="19648"/>
                </a:lnTo>
                <a:lnTo>
                  <a:pt x="59401" y="1117"/>
                </a:lnTo>
                <a:lnTo>
                  <a:pt x="108181" y="0"/>
                </a:lnTo>
                <a:lnTo>
                  <a:pt x="122977" y="1448"/>
                </a:lnTo>
                <a:lnTo>
                  <a:pt x="136747" y="5596"/>
                </a:lnTo>
                <a:lnTo>
                  <a:pt x="141838" y="8281"/>
                </a:lnTo>
                <a:lnTo>
                  <a:pt x="72422" y="8281"/>
                </a:lnTo>
                <a:lnTo>
                  <a:pt x="57688" y="9919"/>
                </a:lnTo>
                <a:lnTo>
                  <a:pt x="22366" y="31462"/>
                </a:lnTo>
                <a:lnTo>
                  <a:pt x="8696" y="177520"/>
                </a:lnTo>
                <a:lnTo>
                  <a:pt x="11262" y="191271"/>
                </a:lnTo>
                <a:lnTo>
                  <a:pt x="18346" y="202958"/>
                </a:lnTo>
                <a:lnTo>
                  <a:pt x="29025" y="211702"/>
                </a:lnTo>
                <a:lnTo>
                  <a:pt x="42378" y="216625"/>
                </a:lnTo>
                <a:lnTo>
                  <a:pt x="157487" y="217385"/>
                </a:lnTo>
                <a:lnTo>
                  <a:pt x="151313" y="221205"/>
                </a:lnTo>
                <a:lnTo>
                  <a:pt x="137471" y="225155"/>
                </a:lnTo>
                <a:lnTo>
                  <a:pt x="130065" y="225671"/>
                </a:lnTo>
                <a:close/>
              </a:path>
              <a:path w="180975" h="226060">
                <a:moveTo>
                  <a:pt x="157487" y="217385"/>
                </a:moveTo>
                <a:lnTo>
                  <a:pt x="130065" y="217385"/>
                </a:lnTo>
                <a:lnTo>
                  <a:pt x="144498" y="214940"/>
                </a:lnTo>
                <a:lnTo>
                  <a:pt x="156764" y="208191"/>
                </a:lnTo>
                <a:lnTo>
                  <a:pt x="165942" y="198017"/>
                </a:lnTo>
                <a:lnTo>
                  <a:pt x="171109" y="185295"/>
                </a:lnTo>
                <a:lnTo>
                  <a:pt x="171908" y="69002"/>
                </a:lnTo>
                <a:lnTo>
                  <a:pt x="170188" y="54962"/>
                </a:lnTo>
                <a:lnTo>
                  <a:pt x="147573" y="21306"/>
                </a:lnTo>
                <a:lnTo>
                  <a:pt x="72422" y="8281"/>
                </a:lnTo>
                <a:lnTo>
                  <a:pt x="141838" y="8281"/>
                </a:lnTo>
                <a:lnTo>
                  <a:pt x="175406" y="43340"/>
                </a:lnTo>
                <a:lnTo>
                  <a:pt x="180599" y="177520"/>
                </a:lnTo>
                <a:lnTo>
                  <a:pt x="178453" y="191420"/>
                </a:lnTo>
                <a:lnTo>
                  <a:pt x="172436" y="203736"/>
                </a:lnTo>
                <a:lnTo>
                  <a:pt x="163178" y="213865"/>
                </a:lnTo>
                <a:lnTo>
                  <a:pt x="157487" y="217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752596" y="5854062"/>
            <a:ext cx="43815" cy="23495"/>
          </a:xfrm>
          <a:custGeom>
            <a:avLst/>
            <a:gdLst/>
            <a:ahLst/>
            <a:cxnLst/>
            <a:rect l="l" t="t" r="r" b="b"/>
            <a:pathLst>
              <a:path w="43815" h="23495">
                <a:moveTo>
                  <a:pt x="41808" y="23062"/>
                </a:moveTo>
                <a:lnTo>
                  <a:pt x="1948" y="23062"/>
                </a:lnTo>
                <a:lnTo>
                  <a:pt x="0" y="21219"/>
                </a:lnTo>
                <a:lnTo>
                  <a:pt x="0" y="1984"/>
                </a:lnTo>
                <a:lnTo>
                  <a:pt x="2760" y="0"/>
                </a:lnTo>
                <a:lnTo>
                  <a:pt x="42476" y="10816"/>
                </a:lnTo>
                <a:lnTo>
                  <a:pt x="43757" y="12433"/>
                </a:lnTo>
                <a:lnTo>
                  <a:pt x="43757" y="21219"/>
                </a:lnTo>
                <a:lnTo>
                  <a:pt x="41808" y="23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831108" y="5854062"/>
            <a:ext cx="43815" cy="23495"/>
          </a:xfrm>
          <a:custGeom>
            <a:avLst/>
            <a:gdLst/>
            <a:ahLst/>
            <a:cxnLst/>
            <a:rect l="l" t="t" r="r" b="b"/>
            <a:pathLst>
              <a:path w="43815" h="23495">
                <a:moveTo>
                  <a:pt x="41808" y="23062"/>
                </a:moveTo>
                <a:lnTo>
                  <a:pt x="1948" y="23062"/>
                </a:lnTo>
                <a:lnTo>
                  <a:pt x="0" y="21219"/>
                </a:lnTo>
                <a:lnTo>
                  <a:pt x="0" y="12433"/>
                </a:lnTo>
                <a:lnTo>
                  <a:pt x="1300" y="10816"/>
                </a:lnTo>
                <a:lnTo>
                  <a:pt x="40997" y="0"/>
                </a:lnTo>
                <a:lnTo>
                  <a:pt x="43757" y="1984"/>
                </a:lnTo>
                <a:lnTo>
                  <a:pt x="43757" y="21219"/>
                </a:lnTo>
                <a:lnTo>
                  <a:pt x="41808" y="23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809390" y="5685746"/>
            <a:ext cx="8890" cy="36195"/>
          </a:xfrm>
          <a:custGeom>
            <a:avLst/>
            <a:gdLst/>
            <a:ahLst/>
            <a:cxnLst/>
            <a:rect l="l" t="t" r="r" b="b"/>
            <a:pathLst>
              <a:path w="8890" h="36195">
                <a:moveTo>
                  <a:pt x="6742" y="35830"/>
                </a:moveTo>
                <a:lnTo>
                  <a:pt x="1934" y="35830"/>
                </a:lnTo>
                <a:lnTo>
                  <a:pt x="0" y="33973"/>
                </a:lnTo>
                <a:lnTo>
                  <a:pt x="0" y="1857"/>
                </a:lnTo>
                <a:lnTo>
                  <a:pt x="1934" y="0"/>
                </a:lnTo>
                <a:lnTo>
                  <a:pt x="6742" y="0"/>
                </a:lnTo>
                <a:lnTo>
                  <a:pt x="8676" y="1857"/>
                </a:lnTo>
                <a:lnTo>
                  <a:pt x="8676" y="33973"/>
                </a:lnTo>
                <a:lnTo>
                  <a:pt x="6742" y="35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745846" y="5685740"/>
            <a:ext cx="136525" cy="17145"/>
          </a:xfrm>
          <a:custGeom>
            <a:avLst/>
            <a:gdLst/>
            <a:ahLst/>
            <a:cxnLst/>
            <a:rect l="l" t="t" r="r" b="b"/>
            <a:pathLst>
              <a:path w="136525" h="17145">
                <a:moveTo>
                  <a:pt x="6153" y="16717"/>
                </a:moveTo>
                <a:lnTo>
                  <a:pt x="3398" y="16717"/>
                </a:lnTo>
                <a:lnTo>
                  <a:pt x="0" y="13484"/>
                </a:lnTo>
                <a:lnTo>
                  <a:pt x="0" y="10854"/>
                </a:lnTo>
                <a:lnTo>
                  <a:pt x="7944" y="3289"/>
                </a:lnTo>
                <a:lnTo>
                  <a:pt x="16249" y="0"/>
                </a:lnTo>
                <a:lnTo>
                  <a:pt x="119514" y="0"/>
                </a:lnTo>
                <a:lnTo>
                  <a:pt x="127824" y="3289"/>
                </a:lnTo>
                <a:lnTo>
                  <a:pt x="133077" y="8295"/>
                </a:lnTo>
                <a:lnTo>
                  <a:pt x="18579" y="8295"/>
                </a:lnTo>
                <a:lnTo>
                  <a:pt x="12445" y="10699"/>
                </a:lnTo>
                <a:lnTo>
                  <a:pt x="6153" y="16717"/>
                </a:lnTo>
                <a:close/>
              </a:path>
              <a:path w="136525" h="17145">
                <a:moveTo>
                  <a:pt x="132474" y="16647"/>
                </a:moveTo>
                <a:lnTo>
                  <a:pt x="130243" y="16647"/>
                </a:lnTo>
                <a:lnTo>
                  <a:pt x="129140" y="16241"/>
                </a:lnTo>
                <a:lnTo>
                  <a:pt x="128279" y="15440"/>
                </a:lnTo>
                <a:lnTo>
                  <a:pt x="123323" y="10699"/>
                </a:lnTo>
                <a:lnTo>
                  <a:pt x="117184" y="8295"/>
                </a:lnTo>
                <a:lnTo>
                  <a:pt x="133077" y="8295"/>
                </a:lnTo>
                <a:lnTo>
                  <a:pt x="134067" y="9238"/>
                </a:lnTo>
                <a:lnTo>
                  <a:pt x="134418" y="9563"/>
                </a:lnTo>
                <a:lnTo>
                  <a:pt x="136119" y="11179"/>
                </a:lnTo>
                <a:lnTo>
                  <a:pt x="136134" y="13805"/>
                </a:lnTo>
                <a:lnTo>
                  <a:pt x="133577" y="16241"/>
                </a:lnTo>
                <a:lnTo>
                  <a:pt x="132474" y="16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706154" y="5941148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90" h="54610">
                <a:moveTo>
                  <a:pt x="5891" y="54306"/>
                </a:moveTo>
                <a:lnTo>
                  <a:pt x="3660" y="54306"/>
                </a:lnTo>
                <a:lnTo>
                  <a:pt x="2522" y="53886"/>
                </a:lnTo>
                <a:lnTo>
                  <a:pt x="0" y="51393"/>
                </a:lnTo>
                <a:lnTo>
                  <a:pt x="44" y="48768"/>
                </a:lnTo>
                <a:lnTo>
                  <a:pt x="53155" y="0"/>
                </a:lnTo>
                <a:lnTo>
                  <a:pt x="55906" y="42"/>
                </a:lnTo>
                <a:lnTo>
                  <a:pt x="59240" y="3341"/>
                </a:lnTo>
                <a:lnTo>
                  <a:pt x="59195" y="5962"/>
                </a:lnTo>
                <a:lnTo>
                  <a:pt x="7805" y="53151"/>
                </a:lnTo>
                <a:lnTo>
                  <a:pt x="6964" y="53915"/>
                </a:lnTo>
                <a:lnTo>
                  <a:pt x="5891" y="5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862425" y="5941148"/>
            <a:ext cx="59690" cy="54610"/>
          </a:xfrm>
          <a:custGeom>
            <a:avLst/>
            <a:gdLst/>
            <a:ahLst/>
            <a:cxnLst/>
            <a:rect l="l" t="t" r="r" b="b"/>
            <a:pathLst>
              <a:path w="59690" h="54610">
                <a:moveTo>
                  <a:pt x="55574" y="54306"/>
                </a:moveTo>
                <a:lnTo>
                  <a:pt x="53348" y="54306"/>
                </a:lnTo>
                <a:lnTo>
                  <a:pt x="52275" y="53915"/>
                </a:lnTo>
                <a:lnTo>
                  <a:pt x="51419" y="53151"/>
                </a:lnTo>
                <a:lnTo>
                  <a:pt x="44" y="5962"/>
                </a:lnTo>
                <a:lnTo>
                  <a:pt x="0" y="3341"/>
                </a:lnTo>
                <a:lnTo>
                  <a:pt x="3333" y="42"/>
                </a:lnTo>
                <a:lnTo>
                  <a:pt x="6099" y="0"/>
                </a:lnTo>
                <a:lnTo>
                  <a:pt x="7805" y="1588"/>
                </a:lnTo>
                <a:lnTo>
                  <a:pt x="59180" y="48768"/>
                </a:lnTo>
                <a:lnTo>
                  <a:pt x="59240" y="51393"/>
                </a:lnTo>
                <a:lnTo>
                  <a:pt x="56717" y="53886"/>
                </a:lnTo>
                <a:lnTo>
                  <a:pt x="55574" y="5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746277" y="5959709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5">
                <a:moveTo>
                  <a:pt x="0" y="0"/>
                </a:moveTo>
                <a:lnTo>
                  <a:pt x="135259" y="0"/>
                </a:lnTo>
              </a:path>
            </a:pathLst>
          </a:custGeom>
          <a:ln w="8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717870" y="5980689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2065" y="0"/>
                </a:lnTo>
              </a:path>
            </a:pathLst>
          </a:custGeom>
          <a:ln w="8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771663" y="5907268"/>
            <a:ext cx="85090" cy="31750"/>
          </a:xfrm>
          <a:custGeom>
            <a:avLst/>
            <a:gdLst/>
            <a:ahLst/>
            <a:cxnLst/>
            <a:rect l="l" t="t" r="r" b="b"/>
            <a:pathLst>
              <a:path w="85090" h="31750">
                <a:moveTo>
                  <a:pt x="6757" y="31696"/>
                </a:moveTo>
                <a:lnTo>
                  <a:pt x="1948" y="31696"/>
                </a:lnTo>
                <a:lnTo>
                  <a:pt x="0" y="29839"/>
                </a:lnTo>
                <a:lnTo>
                  <a:pt x="0" y="14936"/>
                </a:lnTo>
                <a:lnTo>
                  <a:pt x="5503" y="5421"/>
                </a:lnTo>
                <a:lnTo>
                  <a:pt x="19649" y="343"/>
                </a:lnTo>
                <a:lnTo>
                  <a:pt x="59611" y="0"/>
                </a:lnTo>
                <a:lnTo>
                  <a:pt x="75739" y="3251"/>
                </a:lnTo>
                <a:lnTo>
                  <a:pt x="80923" y="8285"/>
                </a:lnTo>
                <a:lnTo>
                  <a:pt x="15319" y="8285"/>
                </a:lnTo>
                <a:lnTo>
                  <a:pt x="8691" y="12292"/>
                </a:lnTo>
                <a:lnTo>
                  <a:pt x="8691" y="29839"/>
                </a:lnTo>
                <a:lnTo>
                  <a:pt x="6757" y="31696"/>
                </a:lnTo>
                <a:close/>
              </a:path>
              <a:path w="85090" h="31750">
                <a:moveTo>
                  <a:pt x="82983" y="31696"/>
                </a:moveTo>
                <a:lnTo>
                  <a:pt x="78175" y="31696"/>
                </a:lnTo>
                <a:lnTo>
                  <a:pt x="76241" y="29839"/>
                </a:lnTo>
                <a:lnTo>
                  <a:pt x="76241" y="12292"/>
                </a:lnTo>
                <a:lnTo>
                  <a:pt x="69598" y="8285"/>
                </a:lnTo>
                <a:lnTo>
                  <a:pt x="80923" y="8285"/>
                </a:lnTo>
                <a:lnTo>
                  <a:pt x="84336" y="11600"/>
                </a:lnTo>
                <a:lnTo>
                  <a:pt x="84917" y="27549"/>
                </a:lnTo>
                <a:lnTo>
                  <a:pt x="84917" y="29839"/>
                </a:lnTo>
                <a:lnTo>
                  <a:pt x="82983" y="31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37"/>
          <p:cNvSpPr txBox="1"/>
          <p:nvPr/>
        </p:nvSpPr>
        <p:spPr>
          <a:xfrm>
            <a:off x="5903350" y="1755393"/>
            <a:ext cx="673950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LU" sz="4100" b="1" spc="10" dirty="0" smtClean="0">
                <a:solidFill>
                  <a:srgbClr val="B80A29"/>
                </a:solidFill>
                <a:latin typeface="Swis721 Cn BT"/>
                <a:cs typeface="Swis721 Cn BT"/>
              </a:rPr>
              <a:t>PHASAGE DES TRAVAUX</a:t>
            </a:r>
            <a:endParaRPr sz="4100" dirty="0">
              <a:latin typeface="Swis721 Cn BT"/>
              <a:cs typeface="Swis721 Cn BT"/>
            </a:endParaRPr>
          </a:p>
        </p:txBody>
      </p:sp>
      <p:sp>
        <p:nvSpPr>
          <p:cNvPr id="75" name="object 38"/>
          <p:cNvSpPr txBox="1"/>
          <p:nvPr/>
        </p:nvSpPr>
        <p:spPr>
          <a:xfrm>
            <a:off x="1273899" y="9655041"/>
            <a:ext cx="406781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775"/>
              </a:lnSpc>
            </a:pPr>
            <a:r>
              <a:rPr lang="fr-LU" sz="2450" b="1" spc="50" dirty="0" smtClean="0">
                <a:solidFill>
                  <a:srgbClr val="565655"/>
                </a:solidFill>
                <a:latin typeface="Swis721 Cn BT"/>
                <a:cs typeface="Swis721 Cn BT"/>
              </a:rPr>
              <a:t>TIMING PROVISOIRE</a:t>
            </a:r>
            <a:endParaRPr sz="2450" dirty="0">
              <a:latin typeface="Swis721 Cn BT"/>
              <a:cs typeface="Swis721 Cn BT"/>
            </a:endParaRPr>
          </a:p>
          <a:p>
            <a:pPr marL="12700">
              <a:lnSpc>
                <a:spcPts val="2240"/>
              </a:lnSpc>
            </a:pP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-10" dirty="0" smtClean="0">
                <a:solidFill>
                  <a:srgbClr val="B80A29"/>
                </a:solidFill>
                <a:latin typeface="Swis721 Cn BT"/>
                <a:cs typeface="Swis721 Cn BT"/>
              </a:rPr>
              <a:t>0</a:t>
            </a: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lang="fr-LU"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2-2025</a:t>
            </a:r>
            <a:endParaRPr sz="2150" dirty="0">
              <a:latin typeface="Swis721 Cn BT"/>
              <a:cs typeface="Swis721 Cn B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9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85589"/>
            <a:ext cx="20104100" cy="223520"/>
          </a:xfrm>
          <a:custGeom>
            <a:avLst/>
            <a:gdLst/>
            <a:ahLst/>
            <a:cxnLst/>
            <a:rect l="l" t="t" r="r" b="b"/>
            <a:pathLst>
              <a:path w="20104100" h="223520">
                <a:moveTo>
                  <a:pt x="20104099" y="0"/>
                </a:moveTo>
                <a:lnTo>
                  <a:pt x="0" y="0"/>
                </a:lnTo>
                <a:lnTo>
                  <a:pt x="0" y="222967"/>
                </a:lnTo>
                <a:lnTo>
                  <a:pt x="20104099" y="2229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31725" y="307342"/>
            <a:ext cx="256732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latin typeface="Swis721 BlkCn BT"/>
                <a:cs typeface="Swis721 BlkCn BT"/>
              </a:rPr>
              <a:t>PROJETS</a:t>
            </a:r>
            <a:endParaRPr sz="3300" dirty="0">
              <a:latin typeface="Swis721 BlkCn BT"/>
              <a:cs typeface="Swis721 BlkCn B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8630688" y="2115259"/>
            <a:ext cx="2773495" cy="2653125"/>
            <a:chOff x="8630688" y="2115259"/>
            <a:chExt cx="2773495" cy="2653125"/>
          </a:xfrm>
        </p:grpSpPr>
        <p:sp>
          <p:nvSpPr>
            <p:cNvPr id="8" name="object 8"/>
            <p:cNvSpPr/>
            <p:nvPr/>
          </p:nvSpPr>
          <p:spPr>
            <a:xfrm>
              <a:off x="8630688" y="2776161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20" h="1022350">
                  <a:moveTo>
                    <a:pt x="279716" y="0"/>
                  </a:moveTo>
                  <a:lnTo>
                    <a:pt x="230986" y="8018"/>
                  </a:lnTo>
                  <a:lnTo>
                    <a:pt x="187396" y="30227"/>
                  </a:lnTo>
                  <a:lnTo>
                    <a:pt x="152264" y="64936"/>
                  </a:lnTo>
                  <a:lnTo>
                    <a:pt x="133460" y="98155"/>
                  </a:lnTo>
                  <a:lnTo>
                    <a:pt x="7862" y="483010"/>
                  </a:lnTo>
                  <a:lnTo>
                    <a:pt x="410" y="520967"/>
                  </a:lnTo>
                  <a:lnTo>
                    <a:pt x="0" y="533564"/>
                  </a:lnTo>
                  <a:lnTo>
                    <a:pt x="581" y="546047"/>
                  </a:lnTo>
                  <a:lnTo>
                    <a:pt x="12306" y="593803"/>
                  </a:lnTo>
                  <a:lnTo>
                    <a:pt x="37798" y="635590"/>
                  </a:lnTo>
                  <a:lnTo>
                    <a:pt x="75369" y="668090"/>
                  </a:lnTo>
                  <a:lnTo>
                    <a:pt x="110455" y="684375"/>
                  </a:lnTo>
                  <a:lnTo>
                    <a:pt x="1124571" y="1013873"/>
                  </a:lnTo>
                  <a:lnTo>
                    <a:pt x="1162528" y="1021324"/>
                  </a:lnTo>
                  <a:lnTo>
                    <a:pt x="1175126" y="1021735"/>
                  </a:lnTo>
                  <a:lnTo>
                    <a:pt x="1187609" y="1021153"/>
                  </a:lnTo>
                  <a:lnTo>
                    <a:pt x="1235365" y="1009429"/>
                  </a:lnTo>
                  <a:lnTo>
                    <a:pt x="1277151" y="983936"/>
                  </a:lnTo>
                  <a:lnTo>
                    <a:pt x="1309651" y="946366"/>
                  </a:lnTo>
                  <a:lnTo>
                    <a:pt x="1325937" y="911279"/>
                  </a:lnTo>
                  <a:lnTo>
                    <a:pt x="1446980" y="538725"/>
                  </a:lnTo>
                  <a:lnTo>
                    <a:pt x="1454428" y="500768"/>
                  </a:lnTo>
                  <a:lnTo>
                    <a:pt x="1454838" y="488171"/>
                  </a:lnTo>
                  <a:lnTo>
                    <a:pt x="1454256" y="475688"/>
                  </a:lnTo>
                  <a:lnTo>
                    <a:pt x="1442532" y="427932"/>
                  </a:lnTo>
                  <a:lnTo>
                    <a:pt x="1417041" y="386148"/>
                  </a:lnTo>
                  <a:lnTo>
                    <a:pt x="1379473" y="353651"/>
                  </a:lnTo>
                  <a:lnTo>
                    <a:pt x="1344386" y="337370"/>
                  </a:lnTo>
                  <a:lnTo>
                    <a:pt x="330271" y="7862"/>
                  </a:lnTo>
                  <a:lnTo>
                    <a:pt x="292314" y="410"/>
                  </a:lnTo>
                  <a:lnTo>
                    <a:pt x="279716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78193" y="3343187"/>
              <a:ext cx="1272540" cy="1424940"/>
            </a:xfrm>
            <a:custGeom>
              <a:avLst/>
              <a:gdLst/>
              <a:ahLst/>
              <a:cxnLst/>
              <a:rect l="l" t="t" r="r" b="b"/>
              <a:pathLst>
                <a:path w="1272540" h="1424939">
                  <a:moveTo>
                    <a:pt x="794975" y="0"/>
                  </a:moveTo>
                  <a:lnTo>
                    <a:pt x="746657" y="7652"/>
                  </a:lnTo>
                  <a:lnTo>
                    <a:pt x="702520" y="29806"/>
                  </a:lnTo>
                  <a:lnTo>
                    <a:pt x="674374" y="55585"/>
                  </a:lnTo>
                  <a:lnTo>
                    <a:pt x="30533" y="940865"/>
                  </a:lnTo>
                  <a:lnTo>
                    <a:pt x="11716" y="974663"/>
                  </a:lnTo>
                  <a:lnTo>
                    <a:pt x="421" y="1023038"/>
                  </a:lnTo>
                  <a:lnTo>
                    <a:pt x="0" y="1035340"/>
                  </a:lnTo>
                  <a:lnTo>
                    <a:pt x="521" y="1047610"/>
                  </a:lnTo>
                  <a:lnTo>
                    <a:pt x="11855" y="1095228"/>
                  </a:lnTo>
                  <a:lnTo>
                    <a:pt x="37545" y="1137744"/>
                  </a:lnTo>
                  <a:lnTo>
                    <a:pt x="65883" y="1164073"/>
                  </a:lnTo>
                  <a:lnTo>
                    <a:pt x="382795" y="1394327"/>
                  </a:lnTo>
                  <a:lnTo>
                    <a:pt x="416593" y="1413141"/>
                  </a:lnTo>
                  <a:lnTo>
                    <a:pt x="464968" y="1424433"/>
                  </a:lnTo>
                  <a:lnTo>
                    <a:pt x="477270" y="1424853"/>
                  </a:lnTo>
                  <a:lnTo>
                    <a:pt x="489540" y="1424331"/>
                  </a:lnTo>
                  <a:lnTo>
                    <a:pt x="537158" y="1412996"/>
                  </a:lnTo>
                  <a:lnTo>
                    <a:pt x="579674" y="1387306"/>
                  </a:lnTo>
                  <a:lnTo>
                    <a:pt x="606003" y="1358967"/>
                  </a:lnTo>
                  <a:lnTo>
                    <a:pt x="1241711" y="483989"/>
                  </a:lnTo>
                  <a:lnTo>
                    <a:pt x="1260529" y="450191"/>
                  </a:lnTo>
                  <a:lnTo>
                    <a:pt x="1271824" y="401816"/>
                  </a:lnTo>
                  <a:lnTo>
                    <a:pt x="1272245" y="389514"/>
                  </a:lnTo>
                  <a:lnTo>
                    <a:pt x="1271723" y="377243"/>
                  </a:lnTo>
                  <a:lnTo>
                    <a:pt x="1260390" y="329626"/>
                  </a:lnTo>
                  <a:lnTo>
                    <a:pt x="1234700" y="287109"/>
                  </a:lnTo>
                  <a:lnTo>
                    <a:pt x="1206362" y="260781"/>
                  </a:lnTo>
                  <a:lnTo>
                    <a:pt x="889450" y="30526"/>
                  </a:lnTo>
                  <a:lnTo>
                    <a:pt x="855652" y="11712"/>
                  </a:lnTo>
                  <a:lnTo>
                    <a:pt x="807277" y="420"/>
                  </a:lnTo>
                  <a:lnTo>
                    <a:pt x="794975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92806" y="3355509"/>
              <a:ext cx="1263650" cy="1412875"/>
            </a:xfrm>
            <a:custGeom>
              <a:avLst/>
              <a:gdLst/>
              <a:ahLst/>
              <a:cxnLst/>
              <a:rect l="l" t="t" r="r" b="b"/>
              <a:pathLst>
                <a:path w="1263650" h="1412875">
                  <a:moveTo>
                    <a:pt x="477272" y="0"/>
                  </a:moveTo>
                  <a:lnTo>
                    <a:pt x="428452" y="7432"/>
                  </a:lnTo>
                  <a:lnTo>
                    <a:pt x="393719" y="23257"/>
                  </a:lnTo>
                  <a:lnTo>
                    <a:pt x="65883" y="260778"/>
                  </a:lnTo>
                  <a:lnTo>
                    <a:pt x="37545" y="287110"/>
                  </a:lnTo>
                  <a:lnTo>
                    <a:pt x="11855" y="329630"/>
                  </a:lnTo>
                  <a:lnTo>
                    <a:pt x="521" y="377248"/>
                  </a:lnTo>
                  <a:lnTo>
                    <a:pt x="0" y="389518"/>
                  </a:lnTo>
                  <a:lnTo>
                    <a:pt x="421" y="401820"/>
                  </a:lnTo>
                  <a:lnTo>
                    <a:pt x="11716" y="450192"/>
                  </a:lnTo>
                  <a:lnTo>
                    <a:pt x="30533" y="483986"/>
                  </a:lnTo>
                  <a:lnTo>
                    <a:pt x="657279" y="1346650"/>
                  </a:lnTo>
                  <a:lnTo>
                    <a:pt x="683615" y="1374988"/>
                  </a:lnTo>
                  <a:lnTo>
                    <a:pt x="726136" y="1400677"/>
                  </a:lnTo>
                  <a:lnTo>
                    <a:pt x="773754" y="1412008"/>
                  </a:lnTo>
                  <a:lnTo>
                    <a:pt x="786024" y="1412530"/>
                  </a:lnTo>
                  <a:lnTo>
                    <a:pt x="798326" y="1412108"/>
                  </a:lnTo>
                  <a:lnTo>
                    <a:pt x="846700" y="1400814"/>
                  </a:lnTo>
                  <a:lnTo>
                    <a:pt x="880497" y="1382000"/>
                  </a:lnTo>
                  <a:lnTo>
                    <a:pt x="1197409" y="1151745"/>
                  </a:lnTo>
                  <a:lnTo>
                    <a:pt x="1225747" y="1125417"/>
                  </a:lnTo>
                  <a:lnTo>
                    <a:pt x="1251438" y="1082900"/>
                  </a:lnTo>
                  <a:lnTo>
                    <a:pt x="1262771" y="1035283"/>
                  </a:lnTo>
                  <a:lnTo>
                    <a:pt x="1263293" y="1023013"/>
                  </a:lnTo>
                  <a:lnTo>
                    <a:pt x="1262871" y="1010710"/>
                  </a:lnTo>
                  <a:lnTo>
                    <a:pt x="1251576" y="962335"/>
                  </a:lnTo>
                  <a:lnTo>
                    <a:pt x="1232759" y="928538"/>
                  </a:lnTo>
                  <a:lnTo>
                    <a:pt x="606003" y="65883"/>
                  </a:lnTo>
                  <a:lnTo>
                    <a:pt x="579674" y="37545"/>
                  </a:lnTo>
                  <a:lnTo>
                    <a:pt x="537158" y="11855"/>
                  </a:lnTo>
                  <a:lnTo>
                    <a:pt x="489542" y="521"/>
                  </a:lnTo>
                  <a:lnTo>
                    <a:pt x="477272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48763" y="2776162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20" h="1022350">
                  <a:moveTo>
                    <a:pt x="1175125" y="0"/>
                  </a:moveTo>
                  <a:lnTo>
                    <a:pt x="1137199" y="4315"/>
                  </a:lnTo>
                  <a:lnTo>
                    <a:pt x="110455" y="337360"/>
                  </a:lnTo>
                  <a:lnTo>
                    <a:pt x="75369" y="353645"/>
                  </a:lnTo>
                  <a:lnTo>
                    <a:pt x="37798" y="386145"/>
                  </a:lnTo>
                  <a:lnTo>
                    <a:pt x="12306" y="427931"/>
                  </a:lnTo>
                  <a:lnTo>
                    <a:pt x="581" y="475688"/>
                  </a:lnTo>
                  <a:lnTo>
                    <a:pt x="0" y="488171"/>
                  </a:lnTo>
                  <a:lnTo>
                    <a:pt x="410" y="500768"/>
                  </a:lnTo>
                  <a:lnTo>
                    <a:pt x="7862" y="538725"/>
                  </a:lnTo>
                  <a:lnTo>
                    <a:pt x="128905" y="911279"/>
                  </a:lnTo>
                  <a:lnTo>
                    <a:pt x="145187" y="946366"/>
                  </a:lnTo>
                  <a:lnTo>
                    <a:pt x="177686" y="983936"/>
                  </a:lnTo>
                  <a:lnTo>
                    <a:pt x="219474" y="1009429"/>
                  </a:lnTo>
                  <a:lnTo>
                    <a:pt x="267232" y="1021153"/>
                  </a:lnTo>
                  <a:lnTo>
                    <a:pt x="279715" y="1021735"/>
                  </a:lnTo>
                  <a:lnTo>
                    <a:pt x="292313" y="1021324"/>
                  </a:lnTo>
                  <a:lnTo>
                    <a:pt x="330271" y="1013873"/>
                  </a:lnTo>
                  <a:lnTo>
                    <a:pt x="1344386" y="684375"/>
                  </a:lnTo>
                  <a:lnTo>
                    <a:pt x="1379473" y="668090"/>
                  </a:lnTo>
                  <a:lnTo>
                    <a:pt x="1417044" y="635590"/>
                  </a:lnTo>
                  <a:lnTo>
                    <a:pt x="1442538" y="593803"/>
                  </a:lnTo>
                  <a:lnTo>
                    <a:pt x="1454265" y="546047"/>
                  </a:lnTo>
                  <a:lnTo>
                    <a:pt x="1454848" y="533564"/>
                  </a:lnTo>
                  <a:lnTo>
                    <a:pt x="1454438" y="520967"/>
                  </a:lnTo>
                  <a:lnTo>
                    <a:pt x="1446991" y="483010"/>
                  </a:lnTo>
                  <a:lnTo>
                    <a:pt x="1325926" y="110455"/>
                  </a:lnTo>
                  <a:lnTo>
                    <a:pt x="1309645" y="75369"/>
                  </a:lnTo>
                  <a:lnTo>
                    <a:pt x="1277148" y="37798"/>
                  </a:lnTo>
                  <a:lnTo>
                    <a:pt x="1235364" y="12306"/>
                  </a:lnTo>
                  <a:lnTo>
                    <a:pt x="1187609" y="581"/>
                  </a:lnTo>
                  <a:lnTo>
                    <a:pt x="1175125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61480" y="2115259"/>
              <a:ext cx="711835" cy="1386205"/>
            </a:xfrm>
            <a:custGeom>
              <a:avLst/>
              <a:gdLst/>
              <a:ahLst/>
              <a:cxnLst/>
              <a:rect l="l" t="t" r="r" b="b"/>
              <a:pathLst>
                <a:path w="711834" h="1386204">
                  <a:moveTo>
                    <a:pt x="551532" y="0"/>
                  </a:moveTo>
                  <a:lnTo>
                    <a:pt x="148086" y="423"/>
                  </a:lnTo>
                  <a:lnTo>
                    <a:pt x="106154" y="9229"/>
                  </a:lnTo>
                  <a:lnTo>
                    <a:pt x="69066" y="28241"/>
                  </a:lnTo>
                  <a:lnTo>
                    <a:pt x="38399" y="55884"/>
                  </a:lnTo>
                  <a:lnTo>
                    <a:pt x="15729" y="90579"/>
                  </a:lnTo>
                  <a:lnTo>
                    <a:pt x="2633" y="130751"/>
                  </a:lnTo>
                  <a:lnTo>
                    <a:pt x="0" y="159796"/>
                  </a:lnTo>
                  <a:lnTo>
                    <a:pt x="423" y="1237827"/>
                  </a:lnTo>
                  <a:lnTo>
                    <a:pt x="9231" y="1279757"/>
                  </a:lnTo>
                  <a:lnTo>
                    <a:pt x="28245" y="1316842"/>
                  </a:lnTo>
                  <a:lnTo>
                    <a:pt x="55888" y="1347508"/>
                  </a:lnTo>
                  <a:lnTo>
                    <a:pt x="90585" y="1370176"/>
                  </a:lnTo>
                  <a:lnTo>
                    <a:pt x="130759" y="1383272"/>
                  </a:lnTo>
                  <a:lnTo>
                    <a:pt x="159806" y="1385905"/>
                  </a:lnTo>
                  <a:lnTo>
                    <a:pt x="551532" y="1385905"/>
                  </a:lnTo>
                  <a:lnTo>
                    <a:pt x="591675" y="1380821"/>
                  </a:lnTo>
                  <a:lnTo>
                    <a:pt x="630550" y="1365034"/>
                  </a:lnTo>
                  <a:lnTo>
                    <a:pt x="663531" y="1340092"/>
                  </a:lnTo>
                  <a:lnTo>
                    <a:pt x="689040" y="1307571"/>
                  </a:lnTo>
                  <a:lnTo>
                    <a:pt x="705502" y="1269048"/>
                  </a:lnTo>
                  <a:lnTo>
                    <a:pt x="711339" y="1226098"/>
                  </a:lnTo>
                  <a:lnTo>
                    <a:pt x="710916" y="148076"/>
                  </a:lnTo>
                  <a:lnTo>
                    <a:pt x="702110" y="106149"/>
                  </a:lnTo>
                  <a:lnTo>
                    <a:pt x="683097" y="69064"/>
                  </a:lnTo>
                  <a:lnTo>
                    <a:pt x="655453" y="38398"/>
                  </a:lnTo>
                  <a:lnTo>
                    <a:pt x="620755" y="15729"/>
                  </a:lnTo>
                  <a:lnTo>
                    <a:pt x="580580" y="2633"/>
                  </a:lnTo>
                  <a:lnTo>
                    <a:pt x="551532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33493" y="2517519"/>
              <a:ext cx="1967864" cy="1967864"/>
            </a:xfrm>
            <a:custGeom>
              <a:avLst/>
              <a:gdLst/>
              <a:ahLst/>
              <a:cxnLst/>
              <a:rect l="l" t="t" r="r" b="b"/>
              <a:pathLst>
                <a:path w="1967865" h="1967864">
                  <a:moveTo>
                    <a:pt x="983655" y="0"/>
                  </a:moveTo>
                  <a:lnTo>
                    <a:pt x="902980" y="3260"/>
                  </a:lnTo>
                  <a:lnTo>
                    <a:pt x="824101" y="12874"/>
                  </a:lnTo>
                  <a:lnTo>
                    <a:pt x="747271" y="28587"/>
                  </a:lnTo>
                  <a:lnTo>
                    <a:pt x="672743" y="50147"/>
                  </a:lnTo>
                  <a:lnTo>
                    <a:pt x="600771" y="77300"/>
                  </a:lnTo>
                  <a:lnTo>
                    <a:pt x="531608" y="109793"/>
                  </a:lnTo>
                  <a:lnTo>
                    <a:pt x="465506" y="147373"/>
                  </a:lnTo>
                  <a:lnTo>
                    <a:pt x="402720" y="189787"/>
                  </a:lnTo>
                  <a:lnTo>
                    <a:pt x="343502" y="236781"/>
                  </a:lnTo>
                  <a:lnTo>
                    <a:pt x="288105" y="288103"/>
                  </a:lnTo>
                  <a:lnTo>
                    <a:pt x="236782" y="343500"/>
                  </a:lnTo>
                  <a:lnTo>
                    <a:pt x="189787" y="402718"/>
                  </a:lnTo>
                  <a:lnTo>
                    <a:pt x="147373" y="465503"/>
                  </a:lnTo>
                  <a:lnTo>
                    <a:pt x="109793" y="531604"/>
                  </a:lnTo>
                  <a:lnTo>
                    <a:pt x="77300" y="600767"/>
                  </a:lnTo>
                  <a:lnTo>
                    <a:pt x="50147" y="672738"/>
                  </a:lnTo>
                  <a:lnTo>
                    <a:pt x="28587" y="747264"/>
                  </a:lnTo>
                  <a:lnTo>
                    <a:pt x="12874" y="824093"/>
                  </a:lnTo>
                  <a:lnTo>
                    <a:pt x="3260" y="902971"/>
                  </a:lnTo>
                  <a:lnTo>
                    <a:pt x="0" y="983645"/>
                  </a:lnTo>
                  <a:lnTo>
                    <a:pt x="3260" y="1064319"/>
                  </a:lnTo>
                  <a:lnTo>
                    <a:pt x="12874" y="1143197"/>
                  </a:lnTo>
                  <a:lnTo>
                    <a:pt x="28587" y="1220026"/>
                  </a:lnTo>
                  <a:lnTo>
                    <a:pt x="50147" y="1294552"/>
                  </a:lnTo>
                  <a:lnTo>
                    <a:pt x="77300" y="1366523"/>
                  </a:lnTo>
                  <a:lnTo>
                    <a:pt x="109793" y="1435686"/>
                  </a:lnTo>
                  <a:lnTo>
                    <a:pt x="147373" y="1501787"/>
                  </a:lnTo>
                  <a:lnTo>
                    <a:pt x="189787" y="1564572"/>
                  </a:lnTo>
                  <a:lnTo>
                    <a:pt x="236782" y="1623790"/>
                  </a:lnTo>
                  <a:lnTo>
                    <a:pt x="288105" y="1679187"/>
                  </a:lnTo>
                  <a:lnTo>
                    <a:pt x="343502" y="1730509"/>
                  </a:lnTo>
                  <a:lnTo>
                    <a:pt x="402720" y="1777503"/>
                  </a:lnTo>
                  <a:lnTo>
                    <a:pt x="465506" y="1819917"/>
                  </a:lnTo>
                  <a:lnTo>
                    <a:pt x="531608" y="1857497"/>
                  </a:lnTo>
                  <a:lnTo>
                    <a:pt x="600771" y="1889990"/>
                  </a:lnTo>
                  <a:lnTo>
                    <a:pt x="672743" y="1917143"/>
                  </a:lnTo>
                  <a:lnTo>
                    <a:pt x="747271" y="1938703"/>
                  </a:lnTo>
                  <a:lnTo>
                    <a:pt x="824101" y="1954416"/>
                  </a:lnTo>
                  <a:lnTo>
                    <a:pt x="902980" y="1964030"/>
                  </a:lnTo>
                  <a:lnTo>
                    <a:pt x="983655" y="1967290"/>
                  </a:lnTo>
                  <a:lnTo>
                    <a:pt x="1064329" y="1964030"/>
                  </a:lnTo>
                  <a:lnTo>
                    <a:pt x="1143207" y="1954416"/>
                  </a:lnTo>
                  <a:lnTo>
                    <a:pt x="1220036" y="1938703"/>
                  </a:lnTo>
                  <a:lnTo>
                    <a:pt x="1294563" y="1917143"/>
                  </a:lnTo>
                  <a:lnTo>
                    <a:pt x="1366534" y="1889990"/>
                  </a:lnTo>
                  <a:lnTo>
                    <a:pt x="1435696" y="1857497"/>
                  </a:lnTo>
                  <a:lnTo>
                    <a:pt x="1501797" y="1819917"/>
                  </a:lnTo>
                  <a:lnTo>
                    <a:pt x="1564583" y="1777503"/>
                  </a:lnTo>
                  <a:lnTo>
                    <a:pt x="1623801" y="1730509"/>
                  </a:lnTo>
                  <a:lnTo>
                    <a:pt x="1679197" y="1679187"/>
                  </a:lnTo>
                  <a:lnTo>
                    <a:pt x="1730519" y="1623790"/>
                  </a:lnTo>
                  <a:lnTo>
                    <a:pt x="1777514" y="1564572"/>
                  </a:lnTo>
                  <a:lnTo>
                    <a:pt x="1819928" y="1501787"/>
                  </a:lnTo>
                  <a:lnTo>
                    <a:pt x="1857508" y="1435686"/>
                  </a:lnTo>
                  <a:lnTo>
                    <a:pt x="1890001" y="1366523"/>
                  </a:lnTo>
                  <a:lnTo>
                    <a:pt x="1917154" y="1294552"/>
                  </a:lnTo>
                  <a:lnTo>
                    <a:pt x="1938713" y="1220026"/>
                  </a:lnTo>
                  <a:lnTo>
                    <a:pt x="1954427" y="1143197"/>
                  </a:lnTo>
                  <a:lnTo>
                    <a:pt x="1964040" y="1064319"/>
                  </a:lnTo>
                  <a:lnTo>
                    <a:pt x="1967301" y="983645"/>
                  </a:lnTo>
                  <a:lnTo>
                    <a:pt x="1964040" y="902971"/>
                  </a:lnTo>
                  <a:lnTo>
                    <a:pt x="1954427" y="824093"/>
                  </a:lnTo>
                  <a:lnTo>
                    <a:pt x="1938713" y="747264"/>
                  </a:lnTo>
                  <a:lnTo>
                    <a:pt x="1917154" y="672738"/>
                  </a:lnTo>
                  <a:lnTo>
                    <a:pt x="1890001" y="600767"/>
                  </a:lnTo>
                  <a:lnTo>
                    <a:pt x="1857508" y="531604"/>
                  </a:lnTo>
                  <a:lnTo>
                    <a:pt x="1819928" y="465503"/>
                  </a:lnTo>
                  <a:lnTo>
                    <a:pt x="1777514" y="402718"/>
                  </a:lnTo>
                  <a:lnTo>
                    <a:pt x="1730519" y="343500"/>
                  </a:lnTo>
                  <a:lnTo>
                    <a:pt x="1679197" y="288103"/>
                  </a:lnTo>
                  <a:lnTo>
                    <a:pt x="1623801" y="236781"/>
                  </a:lnTo>
                  <a:lnTo>
                    <a:pt x="1564583" y="189787"/>
                  </a:lnTo>
                  <a:lnTo>
                    <a:pt x="1501797" y="147373"/>
                  </a:lnTo>
                  <a:lnTo>
                    <a:pt x="1435696" y="109793"/>
                  </a:lnTo>
                  <a:lnTo>
                    <a:pt x="1366534" y="77300"/>
                  </a:lnTo>
                  <a:lnTo>
                    <a:pt x="1294563" y="50147"/>
                  </a:lnTo>
                  <a:lnTo>
                    <a:pt x="1220036" y="28587"/>
                  </a:lnTo>
                  <a:lnTo>
                    <a:pt x="1143207" y="12874"/>
                  </a:lnTo>
                  <a:lnTo>
                    <a:pt x="1064329" y="3260"/>
                  </a:lnTo>
                  <a:lnTo>
                    <a:pt x="983655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44563" y="2728580"/>
              <a:ext cx="1545167" cy="1545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1079394" y="3503213"/>
            <a:ext cx="2773496" cy="2653127"/>
            <a:chOff x="11079394" y="3503213"/>
            <a:chExt cx="2773496" cy="2653127"/>
          </a:xfrm>
        </p:grpSpPr>
        <p:sp>
          <p:nvSpPr>
            <p:cNvPr id="15" name="object 15"/>
            <p:cNvSpPr/>
            <p:nvPr/>
          </p:nvSpPr>
          <p:spPr>
            <a:xfrm>
              <a:off x="11079394" y="4164116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20" h="1022350">
                  <a:moveTo>
                    <a:pt x="279723" y="0"/>
                  </a:moveTo>
                  <a:lnTo>
                    <a:pt x="230991" y="8018"/>
                  </a:lnTo>
                  <a:lnTo>
                    <a:pt x="187401" y="30227"/>
                  </a:lnTo>
                  <a:lnTo>
                    <a:pt x="152268" y="64936"/>
                  </a:lnTo>
                  <a:lnTo>
                    <a:pt x="133461" y="98155"/>
                  </a:lnTo>
                  <a:lnTo>
                    <a:pt x="7862" y="483010"/>
                  </a:lnTo>
                  <a:lnTo>
                    <a:pt x="410" y="520967"/>
                  </a:lnTo>
                  <a:lnTo>
                    <a:pt x="0" y="533564"/>
                  </a:lnTo>
                  <a:lnTo>
                    <a:pt x="581" y="546047"/>
                  </a:lnTo>
                  <a:lnTo>
                    <a:pt x="12306" y="593803"/>
                  </a:lnTo>
                  <a:lnTo>
                    <a:pt x="37798" y="635590"/>
                  </a:lnTo>
                  <a:lnTo>
                    <a:pt x="75369" y="668090"/>
                  </a:lnTo>
                  <a:lnTo>
                    <a:pt x="110455" y="684375"/>
                  </a:lnTo>
                  <a:lnTo>
                    <a:pt x="1124571" y="1013873"/>
                  </a:lnTo>
                  <a:lnTo>
                    <a:pt x="1162532" y="1021324"/>
                  </a:lnTo>
                  <a:lnTo>
                    <a:pt x="1175130" y="1021735"/>
                  </a:lnTo>
                  <a:lnTo>
                    <a:pt x="1187613" y="1021153"/>
                  </a:lnTo>
                  <a:lnTo>
                    <a:pt x="1235369" y="1009429"/>
                  </a:lnTo>
                  <a:lnTo>
                    <a:pt x="1277154" y="983936"/>
                  </a:lnTo>
                  <a:lnTo>
                    <a:pt x="1309652" y="946366"/>
                  </a:lnTo>
                  <a:lnTo>
                    <a:pt x="1325937" y="911279"/>
                  </a:lnTo>
                  <a:lnTo>
                    <a:pt x="1446991" y="538725"/>
                  </a:lnTo>
                  <a:lnTo>
                    <a:pt x="1454438" y="500768"/>
                  </a:lnTo>
                  <a:lnTo>
                    <a:pt x="1454848" y="488171"/>
                  </a:lnTo>
                  <a:lnTo>
                    <a:pt x="1454265" y="475688"/>
                  </a:lnTo>
                  <a:lnTo>
                    <a:pt x="1442538" y="427932"/>
                  </a:lnTo>
                  <a:lnTo>
                    <a:pt x="1417044" y="386148"/>
                  </a:lnTo>
                  <a:lnTo>
                    <a:pt x="1379473" y="353651"/>
                  </a:lnTo>
                  <a:lnTo>
                    <a:pt x="1344386" y="337370"/>
                  </a:lnTo>
                  <a:lnTo>
                    <a:pt x="330281" y="7862"/>
                  </a:lnTo>
                  <a:lnTo>
                    <a:pt x="292321" y="410"/>
                  </a:lnTo>
                  <a:lnTo>
                    <a:pt x="279723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426900" y="4731143"/>
              <a:ext cx="1272540" cy="1424940"/>
            </a:xfrm>
            <a:custGeom>
              <a:avLst/>
              <a:gdLst/>
              <a:ahLst/>
              <a:cxnLst/>
              <a:rect l="l" t="t" r="r" b="b"/>
              <a:pathLst>
                <a:path w="1272540" h="1424939">
                  <a:moveTo>
                    <a:pt x="794978" y="0"/>
                  </a:moveTo>
                  <a:lnTo>
                    <a:pt x="746660" y="7652"/>
                  </a:lnTo>
                  <a:lnTo>
                    <a:pt x="702523" y="29806"/>
                  </a:lnTo>
                  <a:lnTo>
                    <a:pt x="674377" y="55585"/>
                  </a:lnTo>
                  <a:lnTo>
                    <a:pt x="30536" y="940854"/>
                  </a:lnTo>
                  <a:lnTo>
                    <a:pt x="11718" y="974656"/>
                  </a:lnTo>
                  <a:lnTo>
                    <a:pt x="421" y="1023035"/>
                  </a:lnTo>
                  <a:lnTo>
                    <a:pt x="0" y="1035337"/>
                  </a:lnTo>
                  <a:lnTo>
                    <a:pt x="521" y="1047608"/>
                  </a:lnTo>
                  <a:lnTo>
                    <a:pt x="11853" y="1095227"/>
                  </a:lnTo>
                  <a:lnTo>
                    <a:pt x="37544" y="1137744"/>
                  </a:lnTo>
                  <a:lnTo>
                    <a:pt x="65886" y="1164073"/>
                  </a:lnTo>
                  <a:lnTo>
                    <a:pt x="382788" y="1394327"/>
                  </a:lnTo>
                  <a:lnTo>
                    <a:pt x="416589" y="1413141"/>
                  </a:lnTo>
                  <a:lnTo>
                    <a:pt x="464968" y="1424433"/>
                  </a:lnTo>
                  <a:lnTo>
                    <a:pt x="477271" y="1424853"/>
                  </a:lnTo>
                  <a:lnTo>
                    <a:pt x="489542" y="1424331"/>
                  </a:lnTo>
                  <a:lnTo>
                    <a:pt x="537160" y="1412996"/>
                  </a:lnTo>
                  <a:lnTo>
                    <a:pt x="579677" y="1387306"/>
                  </a:lnTo>
                  <a:lnTo>
                    <a:pt x="606006" y="1358967"/>
                  </a:lnTo>
                  <a:lnTo>
                    <a:pt x="1241725" y="483989"/>
                  </a:lnTo>
                  <a:lnTo>
                    <a:pt x="1260538" y="450191"/>
                  </a:lnTo>
                  <a:lnTo>
                    <a:pt x="1271830" y="401816"/>
                  </a:lnTo>
                  <a:lnTo>
                    <a:pt x="1272250" y="389514"/>
                  </a:lnTo>
                  <a:lnTo>
                    <a:pt x="1271728" y="377243"/>
                  </a:lnTo>
                  <a:lnTo>
                    <a:pt x="1260394" y="329626"/>
                  </a:lnTo>
                  <a:lnTo>
                    <a:pt x="1234703" y="287109"/>
                  </a:lnTo>
                  <a:lnTo>
                    <a:pt x="1206365" y="260781"/>
                  </a:lnTo>
                  <a:lnTo>
                    <a:pt x="889453" y="30526"/>
                  </a:lnTo>
                  <a:lnTo>
                    <a:pt x="855655" y="11712"/>
                  </a:lnTo>
                  <a:lnTo>
                    <a:pt x="807280" y="420"/>
                  </a:lnTo>
                  <a:lnTo>
                    <a:pt x="794978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41520" y="4743465"/>
              <a:ext cx="1263650" cy="1412875"/>
            </a:xfrm>
            <a:custGeom>
              <a:avLst/>
              <a:gdLst/>
              <a:ahLst/>
              <a:cxnLst/>
              <a:rect l="l" t="t" r="r" b="b"/>
              <a:pathLst>
                <a:path w="1263650" h="1412875">
                  <a:moveTo>
                    <a:pt x="477268" y="0"/>
                  </a:moveTo>
                  <a:lnTo>
                    <a:pt x="428446" y="7432"/>
                  </a:lnTo>
                  <a:lnTo>
                    <a:pt x="393711" y="23257"/>
                  </a:lnTo>
                  <a:lnTo>
                    <a:pt x="65876" y="260778"/>
                  </a:lnTo>
                  <a:lnTo>
                    <a:pt x="37541" y="287110"/>
                  </a:lnTo>
                  <a:lnTo>
                    <a:pt x="11854" y="329630"/>
                  </a:lnTo>
                  <a:lnTo>
                    <a:pt x="521" y="377248"/>
                  </a:lnTo>
                  <a:lnTo>
                    <a:pt x="0" y="389518"/>
                  </a:lnTo>
                  <a:lnTo>
                    <a:pt x="420" y="401820"/>
                  </a:lnTo>
                  <a:lnTo>
                    <a:pt x="11712" y="450192"/>
                  </a:lnTo>
                  <a:lnTo>
                    <a:pt x="30526" y="483986"/>
                  </a:lnTo>
                  <a:lnTo>
                    <a:pt x="657282" y="1346650"/>
                  </a:lnTo>
                  <a:lnTo>
                    <a:pt x="683614" y="1374988"/>
                  </a:lnTo>
                  <a:lnTo>
                    <a:pt x="726132" y="1400677"/>
                  </a:lnTo>
                  <a:lnTo>
                    <a:pt x="773749" y="1412008"/>
                  </a:lnTo>
                  <a:lnTo>
                    <a:pt x="786020" y="1412530"/>
                  </a:lnTo>
                  <a:lnTo>
                    <a:pt x="798322" y="1412108"/>
                  </a:lnTo>
                  <a:lnTo>
                    <a:pt x="846699" y="1400814"/>
                  </a:lnTo>
                  <a:lnTo>
                    <a:pt x="880500" y="1382000"/>
                  </a:lnTo>
                  <a:lnTo>
                    <a:pt x="1197401" y="1151745"/>
                  </a:lnTo>
                  <a:lnTo>
                    <a:pt x="1225744" y="1125417"/>
                  </a:lnTo>
                  <a:lnTo>
                    <a:pt x="1251437" y="1082900"/>
                  </a:lnTo>
                  <a:lnTo>
                    <a:pt x="1262771" y="1035283"/>
                  </a:lnTo>
                  <a:lnTo>
                    <a:pt x="1263293" y="1023013"/>
                  </a:lnTo>
                  <a:lnTo>
                    <a:pt x="1262871" y="1010710"/>
                  </a:lnTo>
                  <a:lnTo>
                    <a:pt x="1251573" y="962335"/>
                  </a:lnTo>
                  <a:lnTo>
                    <a:pt x="1232751" y="928538"/>
                  </a:lnTo>
                  <a:lnTo>
                    <a:pt x="606006" y="65883"/>
                  </a:lnTo>
                  <a:lnTo>
                    <a:pt x="579677" y="37545"/>
                  </a:lnTo>
                  <a:lnTo>
                    <a:pt x="537158" y="11855"/>
                  </a:lnTo>
                  <a:lnTo>
                    <a:pt x="489539" y="521"/>
                  </a:lnTo>
                  <a:lnTo>
                    <a:pt x="477268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97470" y="4164117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19" h="1022350">
                  <a:moveTo>
                    <a:pt x="1175131" y="0"/>
                  </a:moveTo>
                  <a:lnTo>
                    <a:pt x="1137207" y="4315"/>
                  </a:lnTo>
                  <a:lnTo>
                    <a:pt x="110454" y="337360"/>
                  </a:lnTo>
                  <a:lnTo>
                    <a:pt x="75371" y="353645"/>
                  </a:lnTo>
                  <a:lnTo>
                    <a:pt x="37802" y="386145"/>
                  </a:lnTo>
                  <a:lnTo>
                    <a:pt x="12308" y="427931"/>
                  </a:lnTo>
                  <a:lnTo>
                    <a:pt x="582" y="475688"/>
                  </a:lnTo>
                  <a:lnTo>
                    <a:pt x="0" y="488171"/>
                  </a:lnTo>
                  <a:lnTo>
                    <a:pt x="410" y="500768"/>
                  </a:lnTo>
                  <a:lnTo>
                    <a:pt x="7861" y="538725"/>
                  </a:lnTo>
                  <a:lnTo>
                    <a:pt x="128915" y="911279"/>
                  </a:lnTo>
                  <a:lnTo>
                    <a:pt x="145196" y="946366"/>
                  </a:lnTo>
                  <a:lnTo>
                    <a:pt x="177692" y="983936"/>
                  </a:lnTo>
                  <a:lnTo>
                    <a:pt x="219477" y="1009429"/>
                  </a:lnTo>
                  <a:lnTo>
                    <a:pt x="267232" y="1021153"/>
                  </a:lnTo>
                  <a:lnTo>
                    <a:pt x="279715" y="1021735"/>
                  </a:lnTo>
                  <a:lnTo>
                    <a:pt x="292313" y="1021324"/>
                  </a:lnTo>
                  <a:lnTo>
                    <a:pt x="330270" y="1013873"/>
                  </a:lnTo>
                  <a:lnTo>
                    <a:pt x="1344385" y="684375"/>
                  </a:lnTo>
                  <a:lnTo>
                    <a:pt x="1379476" y="668090"/>
                  </a:lnTo>
                  <a:lnTo>
                    <a:pt x="1417048" y="635590"/>
                  </a:lnTo>
                  <a:lnTo>
                    <a:pt x="1442540" y="593803"/>
                  </a:lnTo>
                  <a:lnTo>
                    <a:pt x="1454265" y="546047"/>
                  </a:lnTo>
                  <a:lnTo>
                    <a:pt x="1454848" y="533564"/>
                  </a:lnTo>
                  <a:lnTo>
                    <a:pt x="1454438" y="520967"/>
                  </a:lnTo>
                  <a:lnTo>
                    <a:pt x="1446990" y="483010"/>
                  </a:lnTo>
                  <a:lnTo>
                    <a:pt x="1325936" y="110455"/>
                  </a:lnTo>
                  <a:lnTo>
                    <a:pt x="1309654" y="75369"/>
                  </a:lnTo>
                  <a:lnTo>
                    <a:pt x="1277155" y="37798"/>
                  </a:lnTo>
                  <a:lnTo>
                    <a:pt x="1235369" y="12306"/>
                  </a:lnTo>
                  <a:lnTo>
                    <a:pt x="1187614" y="581"/>
                  </a:lnTo>
                  <a:lnTo>
                    <a:pt x="1175131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10186" y="3503213"/>
              <a:ext cx="711835" cy="1386205"/>
            </a:xfrm>
            <a:custGeom>
              <a:avLst/>
              <a:gdLst/>
              <a:ahLst/>
              <a:cxnLst/>
              <a:rect l="l" t="t" r="r" b="b"/>
              <a:pathLst>
                <a:path w="711834" h="1386204">
                  <a:moveTo>
                    <a:pt x="551532" y="0"/>
                  </a:moveTo>
                  <a:lnTo>
                    <a:pt x="148086" y="423"/>
                  </a:lnTo>
                  <a:lnTo>
                    <a:pt x="106154" y="9229"/>
                  </a:lnTo>
                  <a:lnTo>
                    <a:pt x="69066" y="28241"/>
                  </a:lnTo>
                  <a:lnTo>
                    <a:pt x="38399" y="55884"/>
                  </a:lnTo>
                  <a:lnTo>
                    <a:pt x="15729" y="90579"/>
                  </a:lnTo>
                  <a:lnTo>
                    <a:pt x="2633" y="130751"/>
                  </a:lnTo>
                  <a:lnTo>
                    <a:pt x="0" y="159796"/>
                  </a:lnTo>
                  <a:lnTo>
                    <a:pt x="423" y="1237827"/>
                  </a:lnTo>
                  <a:lnTo>
                    <a:pt x="9231" y="1279757"/>
                  </a:lnTo>
                  <a:lnTo>
                    <a:pt x="28245" y="1316842"/>
                  </a:lnTo>
                  <a:lnTo>
                    <a:pt x="55888" y="1347508"/>
                  </a:lnTo>
                  <a:lnTo>
                    <a:pt x="90585" y="1370176"/>
                  </a:lnTo>
                  <a:lnTo>
                    <a:pt x="130759" y="1383272"/>
                  </a:lnTo>
                  <a:lnTo>
                    <a:pt x="159806" y="1385905"/>
                  </a:lnTo>
                  <a:lnTo>
                    <a:pt x="551532" y="1385905"/>
                  </a:lnTo>
                  <a:lnTo>
                    <a:pt x="591675" y="1380821"/>
                  </a:lnTo>
                  <a:lnTo>
                    <a:pt x="630550" y="1365034"/>
                  </a:lnTo>
                  <a:lnTo>
                    <a:pt x="663531" y="1340092"/>
                  </a:lnTo>
                  <a:lnTo>
                    <a:pt x="689040" y="1307571"/>
                  </a:lnTo>
                  <a:lnTo>
                    <a:pt x="705502" y="1269048"/>
                  </a:lnTo>
                  <a:lnTo>
                    <a:pt x="711339" y="1226098"/>
                  </a:lnTo>
                  <a:lnTo>
                    <a:pt x="710916" y="148076"/>
                  </a:lnTo>
                  <a:lnTo>
                    <a:pt x="702110" y="106149"/>
                  </a:lnTo>
                  <a:lnTo>
                    <a:pt x="683097" y="69064"/>
                  </a:lnTo>
                  <a:lnTo>
                    <a:pt x="655453" y="38398"/>
                  </a:lnTo>
                  <a:lnTo>
                    <a:pt x="620755" y="15729"/>
                  </a:lnTo>
                  <a:lnTo>
                    <a:pt x="580580" y="2633"/>
                  </a:lnTo>
                  <a:lnTo>
                    <a:pt x="551532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82208" y="3905473"/>
              <a:ext cx="1967864" cy="1967864"/>
            </a:xfrm>
            <a:custGeom>
              <a:avLst/>
              <a:gdLst/>
              <a:ahLst/>
              <a:cxnLst/>
              <a:rect l="l" t="t" r="r" b="b"/>
              <a:pathLst>
                <a:path w="1967865" h="1967864">
                  <a:moveTo>
                    <a:pt x="983655" y="0"/>
                  </a:moveTo>
                  <a:lnTo>
                    <a:pt x="902980" y="3260"/>
                  </a:lnTo>
                  <a:lnTo>
                    <a:pt x="824101" y="12874"/>
                  </a:lnTo>
                  <a:lnTo>
                    <a:pt x="747271" y="28587"/>
                  </a:lnTo>
                  <a:lnTo>
                    <a:pt x="672743" y="50147"/>
                  </a:lnTo>
                  <a:lnTo>
                    <a:pt x="600771" y="77300"/>
                  </a:lnTo>
                  <a:lnTo>
                    <a:pt x="531608" y="109793"/>
                  </a:lnTo>
                  <a:lnTo>
                    <a:pt x="465506" y="147373"/>
                  </a:lnTo>
                  <a:lnTo>
                    <a:pt x="402720" y="189787"/>
                  </a:lnTo>
                  <a:lnTo>
                    <a:pt x="343502" y="236781"/>
                  </a:lnTo>
                  <a:lnTo>
                    <a:pt x="288105" y="288103"/>
                  </a:lnTo>
                  <a:lnTo>
                    <a:pt x="236782" y="343500"/>
                  </a:lnTo>
                  <a:lnTo>
                    <a:pt x="189787" y="402718"/>
                  </a:lnTo>
                  <a:lnTo>
                    <a:pt x="147373" y="465503"/>
                  </a:lnTo>
                  <a:lnTo>
                    <a:pt x="109793" y="531604"/>
                  </a:lnTo>
                  <a:lnTo>
                    <a:pt x="77300" y="600767"/>
                  </a:lnTo>
                  <a:lnTo>
                    <a:pt x="50147" y="672738"/>
                  </a:lnTo>
                  <a:lnTo>
                    <a:pt x="28587" y="747264"/>
                  </a:lnTo>
                  <a:lnTo>
                    <a:pt x="12874" y="824093"/>
                  </a:lnTo>
                  <a:lnTo>
                    <a:pt x="3260" y="902971"/>
                  </a:lnTo>
                  <a:lnTo>
                    <a:pt x="0" y="983645"/>
                  </a:lnTo>
                  <a:lnTo>
                    <a:pt x="3260" y="1064319"/>
                  </a:lnTo>
                  <a:lnTo>
                    <a:pt x="12874" y="1143197"/>
                  </a:lnTo>
                  <a:lnTo>
                    <a:pt x="28587" y="1220026"/>
                  </a:lnTo>
                  <a:lnTo>
                    <a:pt x="50147" y="1294552"/>
                  </a:lnTo>
                  <a:lnTo>
                    <a:pt x="77300" y="1366523"/>
                  </a:lnTo>
                  <a:lnTo>
                    <a:pt x="109793" y="1435686"/>
                  </a:lnTo>
                  <a:lnTo>
                    <a:pt x="147373" y="1501787"/>
                  </a:lnTo>
                  <a:lnTo>
                    <a:pt x="189787" y="1564572"/>
                  </a:lnTo>
                  <a:lnTo>
                    <a:pt x="236782" y="1623790"/>
                  </a:lnTo>
                  <a:lnTo>
                    <a:pt x="288105" y="1679187"/>
                  </a:lnTo>
                  <a:lnTo>
                    <a:pt x="343502" y="1730509"/>
                  </a:lnTo>
                  <a:lnTo>
                    <a:pt x="402720" y="1777503"/>
                  </a:lnTo>
                  <a:lnTo>
                    <a:pt x="465506" y="1819917"/>
                  </a:lnTo>
                  <a:lnTo>
                    <a:pt x="531608" y="1857497"/>
                  </a:lnTo>
                  <a:lnTo>
                    <a:pt x="600771" y="1889990"/>
                  </a:lnTo>
                  <a:lnTo>
                    <a:pt x="672743" y="1917143"/>
                  </a:lnTo>
                  <a:lnTo>
                    <a:pt x="747271" y="1938703"/>
                  </a:lnTo>
                  <a:lnTo>
                    <a:pt x="824101" y="1954416"/>
                  </a:lnTo>
                  <a:lnTo>
                    <a:pt x="902980" y="1964030"/>
                  </a:lnTo>
                  <a:lnTo>
                    <a:pt x="983655" y="1967290"/>
                  </a:lnTo>
                  <a:lnTo>
                    <a:pt x="1064328" y="1964030"/>
                  </a:lnTo>
                  <a:lnTo>
                    <a:pt x="1143205" y="1954416"/>
                  </a:lnTo>
                  <a:lnTo>
                    <a:pt x="1220033" y="1938703"/>
                  </a:lnTo>
                  <a:lnTo>
                    <a:pt x="1294559" y="1917143"/>
                  </a:lnTo>
                  <a:lnTo>
                    <a:pt x="1366529" y="1889990"/>
                  </a:lnTo>
                  <a:lnTo>
                    <a:pt x="1435692" y="1857497"/>
                  </a:lnTo>
                  <a:lnTo>
                    <a:pt x="1501792" y="1819917"/>
                  </a:lnTo>
                  <a:lnTo>
                    <a:pt x="1564578" y="1777503"/>
                  </a:lnTo>
                  <a:lnTo>
                    <a:pt x="1623796" y="1730509"/>
                  </a:lnTo>
                  <a:lnTo>
                    <a:pt x="1679193" y="1679187"/>
                  </a:lnTo>
                  <a:lnTo>
                    <a:pt x="1730516" y="1623790"/>
                  </a:lnTo>
                  <a:lnTo>
                    <a:pt x="1777511" y="1564572"/>
                  </a:lnTo>
                  <a:lnTo>
                    <a:pt x="1819925" y="1501787"/>
                  </a:lnTo>
                  <a:lnTo>
                    <a:pt x="1857506" y="1435686"/>
                  </a:lnTo>
                  <a:lnTo>
                    <a:pt x="1889999" y="1366523"/>
                  </a:lnTo>
                  <a:lnTo>
                    <a:pt x="1917153" y="1294552"/>
                  </a:lnTo>
                  <a:lnTo>
                    <a:pt x="1938713" y="1220026"/>
                  </a:lnTo>
                  <a:lnTo>
                    <a:pt x="1954426" y="1143197"/>
                  </a:lnTo>
                  <a:lnTo>
                    <a:pt x="1964040" y="1064319"/>
                  </a:lnTo>
                  <a:lnTo>
                    <a:pt x="1967301" y="983645"/>
                  </a:lnTo>
                  <a:lnTo>
                    <a:pt x="1964040" y="902971"/>
                  </a:lnTo>
                  <a:lnTo>
                    <a:pt x="1954426" y="824093"/>
                  </a:lnTo>
                  <a:lnTo>
                    <a:pt x="1938713" y="747264"/>
                  </a:lnTo>
                  <a:lnTo>
                    <a:pt x="1917153" y="672738"/>
                  </a:lnTo>
                  <a:lnTo>
                    <a:pt x="1889999" y="600767"/>
                  </a:lnTo>
                  <a:lnTo>
                    <a:pt x="1857506" y="531604"/>
                  </a:lnTo>
                  <a:lnTo>
                    <a:pt x="1819925" y="465503"/>
                  </a:lnTo>
                  <a:lnTo>
                    <a:pt x="1777511" y="402718"/>
                  </a:lnTo>
                  <a:lnTo>
                    <a:pt x="1730516" y="343500"/>
                  </a:lnTo>
                  <a:lnTo>
                    <a:pt x="1679193" y="288103"/>
                  </a:lnTo>
                  <a:lnTo>
                    <a:pt x="1623796" y="236781"/>
                  </a:lnTo>
                  <a:lnTo>
                    <a:pt x="1564578" y="189787"/>
                  </a:lnTo>
                  <a:lnTo>
                    <a:pt x="1501792" y="147373"/>
                  </a:lnTo>
                  <a:lnTo>
                    <a:pt x="1435692" y="109793"/>
                  </a:lnTo>
                  <a:lnTo>
                    <a:pt x="1366529" y="77300"/>
                  </a:lnTo>
                  <a:lnTo>
                    <a:pt x="1294559" y="50147"/>
                  </a:lnTo>
                  <a:lnTo>
                    <a:pt x="1220033" y="28587"/>
                  </a:lnTo>
                  <a:lnTo>
                    <a:pt x="1143205" y="12874"/>
                  </a:lnTo>
                  <a:lnTo>
                    <a:pt x="1064328" y="3260"/>
                  </a:lnTo>
                  <a:lnTo>
                    <a:pt x="983655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93278" y="4116535"/>
              <a:ext cx="1545157" cy="1545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1079394" y="6164240"/>
            <a:ext cx="2773496" cy="2653125"/>
            <a:chOff x="11079394" y="6164240"/>
            <a:chExt cx="2773496" cy="2653125"/>
          </a:xfrm>
        </p:grpSpPr>
        <p:sp>
          <p:nvSpPr>
            <p:cNvPr id="22" name="object 22"/>
            <p:cNvSpPr/>
            <p:nvPr/>
          </p:nvSpPr>
          <p:spPr>
            <a:xfrm>
              <a:off x="11079394" y="6825142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20" h="1022350">
                  <a:moveTo>
                    <a:pt x="279723" y="0"/>
                  </a:moveTo>
                  <a:lnTo>
                    <a:pt x="230991" y="8018"/>
                  </a:lnTo>
                  <a:lnTo>
                    <a:pt x="187401" y="30227"/>
                  </a:lnTo>
                  <a:lnTo>
                    <a:pt x="152268" y="64936"/>
                  </a:lnTo>
                  <a:lnTo>
                    <a:pt x="133461" y="98155"/>
                  </a:lnTo>
                  <a:lnTo>
                    <a:pt x="7862" y="483010"/>
                  </a:lnTo>
                  <a:lnTo>
                    <a:pt x="410" y="520967"/>
                  </a:lnTo>
                  <a:lnTo>
                    <a:pt x="0" y="533564"/>
                  </a:lnTo>
                  <a:lnTo>
                    <a:pt x="581" y="546047"/>
                  </a:lnTo>
                  <a:lnTo>
                    <a:pt x="12306" y="593803"/>
                  </a:lnTo>
                  <a:lnTo>
                    <a:pt x="37798" y="635590"/>
                  </a:lnTo>
                  <a:lnTo>
                    <a:pt x="75369" y="668090"/>
                  </a:lnTo>
                  <a:lnTo>
                    <a:pt x="110455" y="684375"/>
                  </a:lnTo>
                  <a:lnTo>
                    <a:pt x="1124571" y="1013873"/>
                  </a:lnTo>
                  <a:lnTo>
                    <a:pt x="1162532" y="1021324"/>
                  </a:lnTo>
                  <a:lnTo>
                    <a:pt x="1175130" y="1021735"/>
                  </a:lnTo>
                  <a:lnTo>
                    <a:pt x="1187613" y="1021153"/>
                  </a:lnTo>
                  <a:lnTo>
                    <a:pt x="1235369" y="1009429"/>
                  </a:lnTo>
                  <a:lnTo>
                    <a:pt x="1277154" y="983936"/>
                  </a:lnTo>
                  <a:lnTo>
                    <a:pt x="1309652" y="946366"/>
                  </a:lnTo>
                  <a:lnTo>
                    <a:pt x="1325937" y="911279"/>
                  </a:lnTo>
                  <a:lnTo>
                    <a:pt x="1446991" y="538725"/>
                  </a:lnTo>
                  <a:lnTo>
                    <a:pt x="1454438" y="500768"/>
                  </a:lnTo>
                  <a:lnTo>
                    <a:pt x="1454848" y="488171"/>
                  </a:lnTo>
                  <a:lnTo>
                    <a:pt x="1454265" y="475688"/>
                  </a:lnTo>
                  <a:lnTo>
                    <a:pt x="1442538" y="427932"/>
                  </a:lnTo>
                  <a:lnTo>
                    <a:pt x="1417044" y="386148"/>
                  </a:lnTo>
                  <a:lnTo>
                    <a:pt x="1379473" y="353651"/>
                  </a:lnTo>
                  <a:lnTo>
                    <a:pt x="1344386" y="337370"/>
                  </a:lnTo>
                  <a:lnTo>
                    <a:pt x="330281" y="7862"/>
                  </a:lnTo>
                  <a:lnTo>
                    <a:pt x="292321" y="410"/>
                  </a:lnTo>
                  <a:lnTo>
                    <a:pt x="279723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26900" y="7392166"/>
              <a:ext cx="1272540" cy="1424940"/>
            </a:xfrm>
            <a:custGeom>
              <a:avLst/>
              <a:gdLst/>
              <a:ahLst/>
              <a:cxnLst/>
              <a:rect l="l" t="t" r="r" b="b"/>
              <a:pathLst>
                <a:path w="1272540" h="1424940">
                  <a:moveTo>
                    <a:pt x="794978" y="0"/>
                  </a:moveTo>
                  <a:lnTo>
                    <a:pt x="746660" y="7652"/>
                  </a:lnTo>
                  <a:lnTo>
                    <a:pt x="702523" y="29808"/>
                  </a:lnTo>
                  <a:lnTo>
                    <a:pt x="674377" y="55591"/>
                  </a:lnTo>
                  <a:lnTo>
                    <a:pt x="30536" y="940862"/>
                  </a:lnTo>
                  <a:lnTo>
                    <a:pt x="11718" y="974660"/>
                  </a:lnTo>
                  <a:lnTo>
                    <a:pt x="421" y="1023035"/>
                  </a:lnTo>
                  <a:lnTo>
                    <a:pt x="0" y="1035337"/>
                  </a:lnTo>
                  <a:lnTo>
                    <a:pt x="521" y="1047608"/>
                  </a:lnTo>
                  <a:lnTo>
                    <a:pt x="11853" y="1095228"/>
                  </a:lnTo>
                  <a:lnTo>
                    <a:pt x="37544" y="1137748"/>
                  </a:lnTo>
                  <a:lnTo>
                    <a:pt x="65886" y="1164080"/>
                  </a:lnTo>
                  <a:lnTo>
                    <a:pt x="382788" y="1394324"/>
                  </a:lnTo>
                  <a:lnTo>
                    <a:pt x="416589" y="1413142"/>
                  </a:lnTo>
                  <a:lnTo>
                    <a:pt x="464968" y="1424437"/>
                  </a:lnTo>
                  <a:lnTo>
                    <a:pt x="477271" y="1424858"/>
                  </a:lnTo>
                  <a:lnTo>
                    <a:pt x="489542" y="1424337"/>
                  </a:lnTo>
                  <a:lnTo>
                    <a:pt x="537160" y="1413003"/>
                  </a:lnTo>
                  <a:lnTo>
                    <a:pt x="579677" y="1387313"/>
                  </a:lnTo>
                  <a:lnTo>
                    <a:pt x="606006" y="1358975"/>
                  </a:lnTo>
                  <a:lnTo>
                    <a:pt x="1241725" y="483996"/>
                  </a:lnTo>
                  <a:lnTo>
                    <a:pt x="1260538" y="450198"/>
                  </a:lnTo>
                  <a:lnTo>
                    <a:pt x="1271830" y="401823"/>
                  </a:lnTo>
                  <a:lnTo>
                    <a:pt x="1272250" y="389520"/>
                  </a:lnTo>
                  <a:lnTo>
                    <a:pt x="1271728" y="377250"/>
                  </a:lnTo>
                  <a:lnTo>
                    <a:pt x="1260394" y="329630"/>
                  </a:lnTo>
                  <a:lnTo>
                    <a:pt x="1234703" y="287110"/>
                  </a:lnTo>
                  <a:lnTo>
                    <a:pt x="1206365" y="260778"/>
                  </a:lnTo>
                  <a:lnTo>
                    <a:pt x="889453" y="30533"/>
                  </a:lnTo>
                  <a:lnTo>
                    <a:pt x="855655" y="11716"/>
                  </a:lnTo>
                  <a:lnTo>
                    <a:pt x="807280" y="421"/>
                  </a:lnTo>
                  <a:lnTo>
                    <a:pt x="794978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241520" y="7404490"/>
              <a:ext cx="1263650" cy="1412875"/>
            </a:xfrm>
            <a:custGeom>
              <a:avLst/>
              <a:gdLst/>
              <a:ahLst/>
              <a:cxnLst/>
              <a:rect l="l" t="t" r="r" b="b"/>
              <a:pathLst>
                <a:path w="1263650" h="1412875">
                  <a:moveTo>
                    <a:pt x="477268" y="0"/>
                  </a:moveTo>
                  <a:lnTo>
                    <a:pt x="428446" y="7431"/>
                  </a:lnTo>
                  <a:lnTo>
                    <a:pt x="393711" y="23254"/>
                  </a:lnTo>
                  <a:lnTo>
                    <a:pt x="65876" y="260783"/>
                  </a:lnTo>
                  <a:lnTo>
                    <a:pt x="37541" y="287111"/>
                  </a:lnTo>
                  <a:lnTo>
                    <a:pt x="11854" y="329628"/>
                  </a:lnTo>
                  <a:lnTo>
                    <a:pt x="521" y="377245"/>
                  </a:lnTo>
                  <a:lnTo>
                    <a:pt x="0" y="389516"/>
                  </a:lnTo>
                  <a:lnTo>
                    <a:pt x="420" y="401818"/>
                  </a:lnTo>
                  <a:lnTo>
                    <a:pt x="11712" y="450193"/>
                  </a:lnTo>
                  <a:lnTo>
                    <a:pt x="30526" y="483991"/>
                  </a:lnTo>
                  <a:lnTo>
                    <a:pt x="657282" y="1346656"/>
                  </a:lnTo>
                  <a:lnTo>
                    <a:pt x="683614" y="1374990"/>
                  </a:lnTo>
                  <a:lnTo>
                    <a:pt x="726132" y="1400677"/>
                  </a:lnTo>
                  <a:lnTo>
                    <a:pt x="773749" y="1412010"/>
                  </a:lnTo>
                  <a:lnTo>
                    <a:pt x="786020" y="1412532"/>
                  </a:lnTo>
                  <a:lnTo>
                    <a:pt x="798322" y="1412111"/>
                  </a:lnTo>
                  <a:lnTo>
                    <a:pt x="846699" y="1400819"/>
                  </a:lnTo>
                  <a:lnTo>
                    <a:pt x="880500" y="1382005"/>
                  </a:lnTo>
                  <a:lnTo>
                    <a:pt x="1197401" y="1151751"/>
                  </a:lnTo>
                  <a:lnTo>
                    <a:pt x="1225744" y="1125422"/>
                  </a:lnTo>
                  <a:lnTo>
                    <a:pt x="1251437" y="1082906"/>
                  </a:lnTo>
                  <a:lnTo>
                    <a:pt x="1262771" y="1035288"/>
                  </a:lnTo>
                  <a:lnTo>
                    <a:pt x="1263293" y="1023018"/>
                  </a:lnTo>
                  <a:lnTo>
                    <a:pt x="1262871" y="1010716"/>
                  </a:lnTo>
                  <a:lnTo>
                    <a:pt x="1251573" y="962341"/>
                  </a:lnTo>
                  <a:lnTo>
                    <a:pt x="1232751" y="928543"/>
                  </a:lnTo>
                  <a:lnTo>
                    <a:pt x="606006" y="65888"/>
                  </a:lnTo>
                  <a:lnTo>
                    <a:pt x="579677" y="37546"/>
                  </a:lnTo>
                  <a:lnTo>
                    <a:pt x="537158" y="11855"/>
                  </a:lnTo>
                  <a:lnTo>
                    <a:pt x="489539" y="521"/>
                  </a:lnTo>
                  <a:lnTo>
                    <a:pt x="477268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397470" y="6825143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19" h="1022350">
                  <a:moveTo>
                    <a:pt x="1175131" y="0"/>
                  </a:moveTo>
                  <a:lnTo>
                    <a:pt x="1137207" y="4315"/>
                  </a:lnTo>
                  <a:lnTo>
                    <a:pt x="110454" y="337360"/>
                  </a:lnTo>
                  <a:lnTo>
                    <a:pt x="75371" y="353645"/>
                  </a:lnTo>
                  <a:lnTo>
                    <a:pt x="37802" y="386145"/>
                  </a:lnTo>
                  <a:lnTo>
                    <a:pt x="12308" y="427931"/>
                  </a:lnTo>
                  <a:lnTo>
                    <a:pt x="582" y="475688"/>
                  </a:lnTo>
                  <a:lnTo>
                    <a:pt x="0" y="488171"/>
                  </a:lnTo>
                  <a:lnTo>
                    <a:pt x="410" y="500768"/>
                  </a:lnTo>
                  <a:lnTo>
                    <a:pt x="7861" y="538725"/>
                  </a:lnTo>
                  <a:lnTo>
                    <a:pt x="128915" y="911279"/>
                  </a:lnTo>
                  <a:lnTo>
                    <a:pt x="145196" y="946366"/>
                  </a:lnTo>
                  <a:lnTo>
                    <a:pt x="177692" y="983936"/>
                  </a:lnTo>
                  <a:lnTo>
                    <a:pt x="219477" y="1009429"/>
                  </a:lnTo>
                  <a:lnTo>
                    <a:pt x="267232" y="1021153"/>
                  </a:lnTo>
                  <a:lnTo>
                    <a:pt x="279715" y="1021735"/>
                  </a:lnTo>
                  <a:lnTo>
                    <a:pt x="292313" y="1021324"/>
                  </a:lnTo>
                  <a:lnTo>
                    <a:pt x="330270" y="1013873"/>
                  </a:lnTo>
                  <a:lnTo>
                    <a:pt x="1344385" y="684375"/>
                  </a:lnTo>
                  <a:lnTo>
                    <a:pt x="1379476" y="668090"/>
                  </a:lnTo>
                  <a:lnTo>
                    <a:pt x="1417048" y="635590"/>
                  </a:lnTo>
                  <a:lnTo>
                    <a:pt x="1442540" y="593803"/>
                  </a:lnTo>
                  <a:lnTo>
                    <a:pt x="1454265" y="546047"/>
                  </a:lnTo>
                  <a:lnTo>
                    <a:pt x="1454848" y="533564"/>
                  </a:lnTo>
                  <a:lnTo>
                    <a:pt x="1454438" y="520967"/>
                  </a:lnTo>
                  <a:lnTo>
                    <a:pt x="1446990" y="483010"/>
                  </a:lnTo>
                  <a:lnTo>
                    <a:pt x="1325936" y="110455"/>
                  </a:lnTo>
                  <a:lnTo>
                    <a:pt x="1309654" y="75369"/>
                  </a:lnTo>
                  <a:lnTo>
                    <a:pt x="1277155" y="37798"/>
                  </a:lnTo>
                  <a:lnTo>
                    <a:pt x="1235369" y="12306"/>
                  </a:lnTo>
                  <a:lnTo>
                    <a:pt x="1187614" y="581"/>
                  </a:lnTo>
                  <a:lnTo>
                    <a:pt x="1175131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10186" y="6164240"/>
              <a:ext cx="711835" cy="1386205"/>
            </a:xfrm>
            <a:custGeom>
              <a:avLst/>
              <a:gdLst/>
              <a:ahLst/>
              <a:cxnLst/>
              <a:rect l="l" t="t" r="r" b="b"/>
              <a:pathLst>
                <a:path w="711834" h="1386204">
                  <a:moveTo>
                    <a:pt x="551532" y="0"/>
                  </a:moveTo>
                  <a:lnTo>
                    <a:pt x="148086" y="423"/>
                  </a:lnTo>
                  <a:lnTo>
                    <a:pt x="106154" y="9229"/>
                  </a:lnTo>
                  <a:lnTo>
                    <a:pt x="69066" y="28241"/>
                  </a:lnTo>
                  <a:lnTo>
                    <a:pt x="38399" y="55884"/>
                  </a:lnTo>
                  <a:lnTo>
                    <a:pt x="15729" y="90579"/>
                  </a:lnTo>
                  <a:lnTo>
                    <a:pt x="2633" y="130751"/>
                  </a:lnTo>
                  <a:lnTo>
                    <a:pt x="0" y="159796"/>
                  </a:lnTo>
                  <a:lnTo>
                    <a:pt x="423" y="1237828"/>
                  </a:lnTo>
                  <a:lnTo>
                    <a:pt x="9229" y="1279756"/>
                  </a:lnTo>
                  <a:lnTo>
                    <a:pt x="28242" y="1316841"/>
                  </a:lnTo>
                  <a:lnTo>
                    <a:pt x="55886" y="1347506"/>
                  </a:lnTo>
                  <a:lnTo>
                    <a:pt x="90583" y="1370175"/>
                  </a:lnTo>
                  <a:lnTo>
                    <a:pt x="130758" y="1383271"/>
                  </a:lnTo>
                  <a:lnTo>
                    <a:pt x="159806" y="1385905"/>
                  </a:lnTo>
                  <a:lnTo>
                    <a:pt x="551532" y="1385905"/>
                  </a:lnTo>
                  <a:lnTo>
                    <a:pt x="591668" y="1380823"/>
                  </a:lnTo>
                  <a:lnTo>
                    <a:pt x="630545" y="1365037"/>
                  </a:lnTo>
                  <a:lnTo>
                    <a:pt x="663528" y="1340096"/>
                  </a:lnTo>
                  <a:lnTo>
                    <a:pt x="689039" y="1307577"/>
                  </a:lnTo>
                  <a:lnTo>
                    <a:pt x="705501" y="1269055"/>
                  </a:lnTo>
                  <a:lnTo>
                    <a:pt x="711339" y="1226109"/>
                  </a:lnTo>
                  <a:lnTo>
                    <a:pt x="710916" y="148076"/>
                  </a:lnTo>
                  <a:lnTo>
                    <a:pt x="702110" y="106149"/>
                  </a:lnTo>
                  <a:lnTo>
                    <a:pt x="683097" y="69064"/>
                  </a:lnTo>
                  <a:lnTo>
                    <a:pt x="655453" y="38398"/>
                  </a:lnTo>
                  <a:lnTo>
                    <a:pt x="620755" y="15729"/>
                  </a:lnTo>
                  <a:lnTo>
                    <a:pt x="580580" y="2633"/>
                  </a:lnTo>
                  <a:lnTo>
                    <a:pt x="551532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82208" y="6566500"/>
              <a:ext cx="1967864" cy="1967864"/>
            </a:xfrm>
            <a:custGeom>
              <a:avLst/>
              <a:gdLst/>
              <a:ahLst/>
              <a:cxnLst/>
              <a:rect l="l" t="t" r="r" b="b"/>
              <a:pathLst>
                <a:path w="1967865" h="1967865">
                  <a:moveTo>
                    <a:pt x="983655" y="0"/>
                  </a:moveTo>
                  <a:lnTo>
                    <a:pt x="902980" y="3260"/>
                  </a:lnTo>
                  <a:lnTo>
                    <a:pt x="824101" y="12874"/>
                  </a:lnTo>
                  <a:lnTo>
                    <a:pt x="747271" y="28587"/>
                  </a:lnTo>
                  <a:lnTo>
                    <a:pt x="672743" y="50147"/>
                  </a:lnTo>
                  <a:lnTo>
                    <a:pt x="600771" y="77300"/>
                  </a:lnTo>
                  <a:lnTo>
                    <a:pt x="531608" y="109793"/>
                  </a:lnTo>
                  <a:lnTo>
                    <a:pt x="465506" y="147373"/>
                  </a:lnTo>
                  <a:lnTo>
                    <a:pt x="402720" y="189787"/>
                  </a:lnTo>
                  <a:lnTo>
                    <a:pt x="343502" y="236781"/>
                  </a:lnTo>
                  <a:lnTo>
                    <a:pt x="288105" y="288103"/>
                  </a:lnTo>
                  <a:lnTo>
                    <a:pt x="236782" y="343500"/>
                  </a:lnTo>
                  <a:lnTo>
                    <a:pt x="189787" y="402718"/>
                  </a:lnTo>
                  <a:lnTo>
                    <a:pt x="147373" y="465503"/>
                  </a:lnTo>
                  <a:lnTo>
                    <a:pt x="109793" y="531604"/>
                  </a:lnTo>
                  <a:lnTo>
                    <a:pt x="77300" y="600767"/>
                  </a:lnTo>
                  <a:lnTo>
                    <a:pt x="50147" y="672738"/>
                  </a:lnTo>
                  <a:lnTo>
                    <a:pt x="28587" y="747264"/>
                  </a:lnTo>
                  <a:lnTo>
                    <a:pt x="12874" y="824093"/>
                  </a:lnTo>
                  <a:lnTo>
                    <a:pt x="3260" y="902971"/>
                  </a:lnTo>
                  <a:lnTo>
                    <a:pt x="0" y="983645"/>
                  </a:lnTo>
                  <a:lnTo>
                    <a:pt x="3260" y="1064319"/>
                  </a:lnTo>
                  <a:lnTo>
                    <a:pt x="12874" y="1143197"/>
                  </a:lnTo>
                  <a:lnTo>
                    <a:pt x="28587" y="1220026"/>
                  </a:lnTo>
                  <a:lnTo>
                    <a:pt x="50147" y="1294552"/>
                  </a:lnTo>
                  <a:lnTo>
                    <a:pt x="77300" y="1366523"/>
                  </a:lnTo>
                  <a:lnTo>
                    <a:pt x="109793" y="1435686"/>
                  </a:lnTo>
                  <a:lnTo>
                    <a:pt x="147373" y="1501787"/>
                  </a:lnTo>
                  <a:lnTo>
                    <a:pt x="189787" y="1564572"/>
                  </a:lnTo>
                  <a:lnTo>
                    <a:pt x="236782" y="1623790"/>
                  </a:lnTo>
                  <a:lnTo>
                    <a:pt x="288105" y="1679187"/>
                  </a:lnTo>
                  <a:lnTo>
                    <a:pt x="343502" y="1730509"/>
                  </a:lnTo>
                  <a:lnTo>
                    <a:pt x="402720" y="1777503"/>
                  </a:lnTo>
                  <a:lnTo>
                    <a:pt x="465506" y="1819917"/>
                  </a:lnTo>
                  <a:lnTo>
                    <a:pt x="531608" y="1857497"/>
                  </a:lnTo>
                  <a:lnTo>
                    <a:pt x="600771" y="1889990"/>
                  </a:lnTo>
                  <a:lnTo>
                    <a:pt x="672743" y="1917143"/>
                  </a:lnTo>
                  <a:lnTo>
                    <a:pt x="747271" y="1938703"/>
                  </a:lnTo>
                  <a:lnTo>
                    <a:pt x="824101" y="1954416"/>
                  </a:lnTo>
                  <a:lnTo>
                    <a:pt x="902980" y="1964030"/>
                  </a:lnTo>
                  <a:lnTo>
                    <a:pt x="983655" y="1967290"/>
                  </a:lnTo>
                  <a:lnTo>
                    <a:pt x="1064328" y="1964030"/>
                  </a:lnTo>
                  <a:lnTo>
                    <a:pt x="1143205" y="1954416"/>
                  </a:lnTo>
                  <a:lnTo>
                    <a:pt x="1220033" y="1938703"/>
                  </a:lnTo>
                  <a:lnTo>
                    <a:pt x="1294559" y="1917143"/>
                  </a:lnTo>
                  <a:lnTo>
                    <a:pt x="1366529" y="1889990"/>
                  </a:lnTo>
                  <a:lnTo>
                    <a:pt x="1435692" y="1857497"/>
                  </a:lnTo>
                  <a:lnTo>
                    <a:pt x="1501792" y="1819917"/>
                  </a:lnTo>
                  <a:lnTo>
                    <a:pt x="1564578" y="1777503"/>
                  </a:lnTo>
                  <a:lnTo>
                    <a:pt x="1623796" y="1730509"/>
                  </a:lnTo>
                  <a:lnTo>
                    <a:pt x="1679193" y="1679187"/>
                  </a:lnTo>
                  <a:lnTo>
                    <a:pt x="1730516" y="1623790"/>
                  </a:lnTo>
                  <a:lnTo>
                    <a:pt x="1777511" y="1564572"/>
                  </a:lnTo>
                  <a:lnTo>
                    <a:pt x="1819925" y="1501787"/>
                  </a:lnTo>
                  <a:lnTo>
                    <a:pt x="1857506" y="1435686"/>
                  </a:lnTo>
                  <a:lnTo>
                    <a:pt x="1889999" y="1366523"/>
                  </a:lnTo>
                  <a:lnTo>
                    <a:pt x="1917153" y="1294552"/>
                  </a:lnTo>
                  <a:lnTo>
                    <a:pt x="1938713" y="1220026"/>
                  </a:lnTo>
                  <a:lnTo>
                    <a:pt x="1954426" y="1143197"/>
                  </a:lnTo>
                  <a:lnTo>
                    <a:pt x="1964040" y="1064319"/>
                  </a:lnTo>
                  <a:lnTo>
                    <a:pt x="1967301" y="983645"/>
                  </a:lnTo>
                  <a:lnTo>
                    <a:pt x="1964040" y="902971"/>
                  </a:lnTo>
                  <a:lnTo>
                    <a:pt x="1954426" y="824093"/>
                  </a:lnTo>
                  <a:lnTo>
                    <a:pt x="1938713" y="747264"/>
                  </a:lnTo>
                  <a:lnTo>
                    <a:pt x="1917153" y="672738"/>
                  </a:lnTo>
                  <a:lnTo>
                    <a:pt x="1889999" y="600767"/>
                  </a:lnTo>
                  <a:lnTo>
                    <a:pt x="1857506" y="531604"/>
                  </a:lnTo>
                  <a:lnTo>
                    <a:pt x="1819925" y="465503"/>
                  </a:lnTo>
                  <a:lnTo>
                    <a:pt x="1777511" y="402718"/>
                  </a:lnTo>
                  <a:lnTo>
                    <a:pt x="1730516" y="343500"/>
                  </a:lnTo>
                  <a:lnTo>
                    <a:pt x="1679193" y="288103"/>
                  </a:lnTo>
                  <a:lnTo>
                    <a:pt x="1623796" y="236781"/>
                  </a:lnTo>
                  <a:lnTo>
                    <a:pt x="1564578" y="189787"/>
                  </a:lnTo>
                  <a:lnTo>
                    <a:pt x="1501792" y="147373"/>
                  </a:lnTo>
                  <a:lnTo>
                    <a:pt x="1435692" y="109793"/>
                  </a:lnTo>
                  <a:lnTo>
                    <a:pt x="1366529" y="77300"/>
                  </a:lnTo>
                  <a:lnTo>
                    <a:pt x="1294559" y="50147"/>
                  </a:lnTo>
                  <a:lnTo>
                    <a:pt x="1220033" y="28587"/>
                  </a:lnTo>
                  <a:lnTo>
                    <a:pt x="1143205" y="12874"/>
                  </a:lnTo>
                  <a:lnTo>
                    <a:pt x="1064328" y="3260"/>
                  </a:lnTo>
                  <a:lnTo>
                    <a:pt x="983655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693278" y="6777562"/>
              <a:ext cx="1545590" cy="1545590"/>
            </a:xfrm>
            <a:custGeom>
              <a:avLst/>
              <a:gdLst/>
              <a:ahLst/>
              <a:cxnLst/>
              <a:rect l="l" t="t" r="r" b="b"/>
              <a:pathLst>
                <a:path w="1545590" h="1545590">
                  <a:moveTo>
                    <a:pt x="772583" y="0"/>
                  </a:moveTo>
                  <a:lnTo>
                    <a:pt x="709219" y="2561"/>
                  </a:lnTo>
                  <a:lnTo>
                    <a:pt x="647266" y="10111"/>
                  </a:lnTo>
                  <a:lnTo>
                    <a:pt x="586922" y="22453"/>
                  </a:lnTo>
                  <a:lnTo>
                    <a:pt x="528386" y="39386"/>
                  </a:lnTo>
                  <a:lnTo>
                    <a:pt x="471858" y="60713"/>
                  </a:lnTo>
                  <a:lnTo>
                    <a:pt x="417536" y="86233"/>
                  </a:lnTo>
                  <a:lnTo>
                    <a:pt x="365618" y="115750"/>
                  </a:lnTo>
                  <a:lnTo>
                    <a:pt x="316304" y="149063"/>
                  </a:lnTo>
                  <a:lnTo>
                    <a:pt x="269793" y="185973"/>
                  </a:lnTo>
                  <a:lnTo>
                    <a:pt x="226283" y="226283"/>
                  </a:lnTo>
                  <a:lnTo>
                    <a:pt x="185973" y="269793"/>
                  </a:lnTo>
                  <a:lnTo>
                    <a:pt x="149063" y="316304"/>
                  </a:lnTo>
                  <a:lnTo>
                    <a:pt x="115750" y="365618"/>
                  </a:lnTo>
                  <a:lnTo>
                    <a:pt x="86233" y="417536"/>
                  </a:lnTo>
                  <a:lnTo>
                    <a:pt x="60713" y="471858"/>
                  </a:lnTo>
                  <a:lnTo>
                    <a:pt x="39386" y="528386"/>
                  </a:lnTo>
                  <a:lnTo>
                    <a:pt x="22453" y="586922"/>
                  </a:lnTo>
                  <a:lnTo>
                    <a:pt x="10111" y="647266"/>
                  </a:lnTo>
                  <a:lnTo>
                    <a:pt x="2561" y="709219"/>
                  </a:lnTo>
                  <a:lnTo>
                    <a:pt x="0" y="772583"/>
                  </a:lnTo>
                  <a:lnTo>
                    <a:pt x="2561" y="835948"/>
                  </a:lnTo>
                  <a:lnTo>
                    <a:pt x="10111" y="897901"/>
                  </a:lnTo>
                  <a:lnTo>
                    <a:pt x="22453" y="958245"/>
                  </a:lnTo>
                  <a:lnTo>
                    <a:pt x="39386" y="1016780"/>
                  </a:lnTo>
                  <a:lnTo>
                    <a:pt x="60713" y="1073309"/>
                  </a:lnTo>
                  <a:lnTo>
                    <a:pt x="86233" y="1127631"/>
                  </a:lnTo>
                  <a:lnTo>
                    <a:pt x="115750" y="1179549"/>
                  </a:lnTo>
                  <a:lnTo>
                    <a:pt x="149063" y="1228862"/>
                  </a:lnTo>
                  <a:lnTo>
                    <a:pt x="185973" y="1275374"/>
                  </a:lnTo>
                  <a:lnTo>
                    <a:pt x="226283" y="1318883"/>
                  </a:lnTo>
                  <a:lnTo>
                    <a:pt x="269793" y="1359193"/>
                  </a:lnTo>
                  <a:lnTo>
                    <a:pt x="316304" y="1396104"/>
                  </a:lnTo>
                  <a:lnTo>
                    <a:pt x="365618" y="1429417"/>
                  </a:lnTo>
                  <a:lnTo>
                    <a:pt x="417536" y="1458933"/>
                  </a:lnTo>
                  <a:lnTo>
                    <a:pt x="471858" y="1484454"/>
                  </a:lnTo>
                  <a:lnTo>
                    <a:pt x="528386" y="1505780"/>
                  </a:lnTo>
                  <a:lnTo>
                    <a:pt x="586922" y="1522714"/>
                  </a:lnTo>
                  <a:lnTo>
                    <a:pt x="647266" y="1535055"/>
                  </a:lnTo>
                  <a:lnTo>
                    <a:pt x="709219" y="1542606"/>
                  </a:lnTo>
                  <a:lnTo>
                    <a:pt x="772583" y="1545167"/>
                  </a:lnTo>
                  <a:lnTo>
                    <a:pt x="835946" y="1542606"/>
                  </a:lnTo>
                  <a:lnTo>
                    <a:pt x="897898" y="1535055"/>
                  </a:lnTo>
                  <a:lnTo>
                    <a:pt x="958241" y="1522714"/>
                  </a:lnTo>
                  <a:lnTo>
                    <a:pt x="1016775" y="1505780"/>
                  </a:lnTo>
                  <a:lnTo>
                    <a:pt x="1073303" y="1484454"/>
                  </a:lnTo>
                  <a:lnTo>
                    <a:pt x="1127624" y="1458933"/>
                  </a:lnTo>
                  <a:lnTo>
                    <a:pt x="1179541" y="1429417"/>
                  </a:lnTo>
                  <a:lnTo>
                    <a:pt x="1228854" y="1396104"/>
                  </a:lnTo>
                  <a:lnTo>
                    <a:pt x="1275365" y="1359193"/>
                  </a:lnTo>
                  <a:lnTo>
                    <a:pt x="1318874" y="1318883"/>
                  </a:lnTo>
                  <a:lnTo>
                    <a:pt x="1359184" y="1275374"/>
                  </a:lnTo>
                  <a:lnTo>
                    <a:pt x="1396094" y="1228862"/>
                  </a:lnTo>
                  <a:lnTo>
                    <a:pt x="1429407" y="1179549"/>
                  </a:lnTo>
                  <a:lnTo>
                    <a:pt x="1458923" y="1127631"/>
                  </a:lnTo>
                  <a:lnTo>
                    <a:pt x="1484444" y="1073309"/>
                  </a:lnTo>
                  <a:lnTo>
                    <a:pt x="1505770" y="1016780"/>
                  </a:lnTo>
                  <a:lnTo>
                    <a:pt x="1522703" y="958245"/>
                  </a:lnTo>
                  <a:lnTo>
                    <a:pt x="1535045" y="897901"/>
                  </a:lnTo>
                  <a:lnTo>
                    <a:pt x="1542596" y="835948"/>
                  </a:lnTo>
                  <a:lnTo>
                    <a:pt x="1545157" y="772583"/>
                  </a:lnTo>
                  <a:lnTo>
                    <a:pt x="1542596" y="709219"/>
                  </a:lnTo>
                  <a:lnTo>
                    <a:pt x="1535045" y="647266"/>
                  </a:lnTo>
                  <a:lnTo>
                    <a:pt x="1522703" y="586922"/>
                  </a:lnTo>
                  <a:lnTo>
                    <a:pt x="1505770" y="528386"/>
                  </a:lnTo>
                  <a:lnTo>
                    <a:pt x="1484444" y="471858"/>
                  </a:lnTo>
                  <a:lnTo>
                    <a:pt x="1458923" y="417536"/>
                  </a:lnTo>
                  <a:lnTo>
                    <a:pt x="1429407" y="365618"/>
                  </a:lnTo>
                  <a:lnTo>
                    <a:pt x="1396094" y="316304"/>
                  </a:lnTo>
                  <a:lnTo>
                    <a:pt x="1359184" y="269793"/>
                  </a:lnTo>
                  <a:lnTo>
                    <a:pt x="1318874" y="226283"/>
                  </a:lnTo>
                  <a:lnTo>
                    <a:pt x="1275365" y="185973"/>
                  </a:lnTo>
                  <a:lnTo>
                    <a:pt x="1228854" y="149063"/>
                  </a:lnTo>
                  <a:lnTo>
                    <a:pt x="1179541" y="115750"/>
                  </a:lnTo>
                  <a:lnTo>
                    <a:pt x="1127624" y="86233"/>
                  </a:lnTo>
                  <a:lnTo>
                    <a:pt x="1073303" y="60713"/>
                  </a:lnTo>
                  <a:lnTo>
                    <a:pt x="1016775" y="39386"/>
                  </a:lnTo>
                  <a:lnTo>
                    <a:pt x="958241" y="22453"/>
                  </a:lnTo>
                  <a:lnTo>
                    <a:pt x="897898" y="10111"/>
                  </a:lnTo>
                  <a:lnTo>
                    <a:pt x="835946" y="2561"/>
                  </a:lnTo>
                  <a:lnTo>
                    <a:pt x="772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693278" y="6777562"/>
              <a:ext cx="1545590" cy="1545590"/>
            </a:xfrm>
            <a:custGeom>
              <a:avLst/>
              <a:gdLst/>
              <a:ahLst/>
              <a:cxnLst/>
              <a:rect l="l" t="t" r="r" b="b"/>
              <a:pathLst>
                <a:path w="1545590" h="1545590">
                  <a:moveTo>
                    <a:pt x="772583" y="0"/>
                  </a:moveTo>
                  <a:lnTo>
                    <a:pt x="709219" y="2561"/>
                  </a:lnTo>
                  <a:lnTo>
                    <a:pt x="647266" y="10111"/>
                  </a:lnTo>
                  <a:lnTo>
                    <a:pt x="586922" y="22453"/>
                  </a:lnTo>
                  <a:lnTo>
                    <a:pt x="528386" y="39386"/>
                  </a:lnTo>
                  <a:lnTo>
                    <a:pt x="471858" y="60713"/>
                  </a:lnTo>
                  <a:lnTo>
                    <a:pt x="417536" y="86233"/>
                  </a:lnTo>
                  <a:lnTo>
                    <a:pt x="365618" y="115750"/>
                  </a:lnTo>
                  <a:lnTo>
                    <a:pt x="316304" y="149063"/>
                  </a:lnTo>
                  <a:lnTo>
                    <a:pt x="269793" y="185973"/>
                  </a:lnTo>
                  <a:lnTo>
                    <a:pt x="226283" y="226283"/>
                  </a:lnTo>
                  <a:lnTo>
                    <a:pt x="185973" y="269793"/>
                  </a:lnTo>
                  <a:lnTo>
                    <a:pt x="149063" y="316304"/>
                  </a:lnTo>
                  <a:lnTo>
                    <a:pt x="115750" y="365618"/>
                  </a:lnTo>
                  <a:lnTo>
                    <a:pt x="86233" y="417536"/>
                  </a:lnTo>
                  <a:lnTo>
                    <a:pt x="60713" y="471858"/>
                  </a:lnTo>
                  <a:lnTo>
                    <a:pt x="39386" y="528386"/>
                  </a:lnTo>
                  <a:lnTo>
                    <a:pt x="22453" y="586922"/>
                  </a:lnTo>
                  <a:lnTo>
                    <a:pt x="10111" y="647266"/>
                  </a:lnTo>
                  <a:lnTo>
                    <a:pt x="2561" y="709219"/>
                  </a:lnTo>
                  <a:lnTo>
                    <a:pt x="0" y="772583"/>
                  </a:lnTo>
                  <a:lnTo>
                    <a:pt x="2561" y="835948"/>
                  </a:lnTo>
                  <a:lnTo>
                    <a:pt x="10111" y="897901"/>
                  </a:lnTo>
                  <a:lnTo>
                    <a:pt x="22453" y="958245"/>
                  </a:lnTo>
                  <a:lnTo>
                    <a:pt x="39386" y="1016780"/>
                  </a:lnTo>
                  <a:lnTo>
                    <a:pt x="60713" y="1073309"/>
                  </a:lnTo>
                  <a:lnTo>
                    <a:pt x="86233" y="1127631"/>
                  </a:lnTo>
                  <a:lnTo>
                    <a:pt x="115750" y="1179549"/>
                  </a:lnTo>
                  <a:lnTo>
                    <a:pt x="149063" y="1228862"/>
                  </a:lnTo>
                  <a:lnTo>
                    <a:pt x="185973" y="1275374"/>
                  </a:lnTo>
                  <a:lnTo>
                    <a:pt x="226283" y="1318883"/>
                  </a:lnTo>
                  <a:lnTo>
                    <a:pt x="269793" y="1359193"/>
                  </a:lnTo>
                  <a:lnTo>
                    <a:pt x="316304" y="1396104"/>
                  </a:lnTo>
                  <a:lnTo>
                    <a:pt x="365618" y="1429417"/>
                  </a:lnTo>
                  <a:lnTo>
                    <a:pt x="417536" y="1458933"/>
                  </a:lnTo>
                  <a:lnTo>
                    <a:pt x="471858" y="1484454"/>
                  </a:lnTo>
                  <a:lnTo>
                    <a:pt x="528386" y="1505780"/>
                  </a:lnTo>
                  <a:lnTo>
                    <a:pt x="586922" y="1522714"/>
                  </a:lnTo>
                  <a:lnTo>
                    <a:pt x="647266" y="1535055"/>
                  </a:lnTo>
                  <a:lnTo>
                    <a:pt x="709219" y="1542606"/>
                  </a:lnTo>
                  <a:lnTo>
                    <a:pt x="772583" y="1545167"/>
                  </a:lnTo>
                  <a:lnTo>
                    <a:pt x="835946" y="1542606"/>
                  </a:lnTo>
                  <a:lnTo>
                    <a:pt x="897898" y="1535055"/>
                  </a:lnTo>
                  <a:lnTo>
                    <a:pt x="958241" y="1522714"/>
                  </a:lnTo>
                  <a:lnTo>
                    <a:pt x="1016775" y="1505780"/>
                  </a:lnTo>
                  <a:lnTo>
                    <a:pt x="1073303" y="1484454"/>
                  </a:lnTo>
                  <a:lnTo>
                    <a:pt x="1127624" y="1458933"/>
                  </a:lnTo>
                  <a:lnTo>
                    <a:pt x="1179541" y="1429417"/>
                  </a:lnTo>
                  <a:lnTo>
                    <a:pt x="1228854" y="1396104"/>
                  </a:lnTo>
                  <a:lnTo>
                    <a:pt x="1275365" y="1359193"/>
                  </a:lnTo>
                  <a:lnTo>
                    <a:pt x="1318874" y="1318883"/>
                  </a:lnTo>
                  <a:lnTo>
                    <a:pt x="1359184" y="1275374"/>
                  </a:lnTo>
                  <a:lnTo>
                    <a:pt x="1396094" y="1228862"/>
                  </a:lnTo>
                  <a:lnTo>
                    <a:pt x="1429407" y="1179549"/>
                  </a:lnTo>
                  <a:lnTo>
                    <a:pt x="1458923" y="1127631"/>
                  </a:lnTo>
                  <a:lnTo>
                    <a:pt x="1484444" y="1073309"/>
                  </a:lnTo>
                  <a:lnTo>
                    <a:pt x="1505770" y="1016780"/>
                  </a:lnTo>
                  <a:lnTo>
                    <a:pt x="1522703" y="958245"/>
                  </a:lnTo>
                  <a:lnTo>
                    <a:pt x="1535045" y="897901"/>
                  </a:lnTo>
                  <a:lnTo>
                    <a:pt x="1542596" y="835948"/>
                  </a:lnTo>
                  <a:lnTo>
                    <a:pt x="1545157" y="772583"/>
                  </a:lnTo>
                  <a:lnTo>
                    <a:pt x="1542596" y="709219"/>
                  </a:lnTo>
                  <a:lnTo>
                    <a:pt x="1535045" y="647266"/>
                  </a:lnTo>
                  <a:lnTo>
                    <a:pt x="1522703" y="586922"/>
                  </a:lnTo>
                  <a:lnTo>
                    <a:pt x="1505770" y="528386"/>
                  </a:lnTo>
                  <a:lnTo>
                    <a:pt x="1484444" y="471858"/>
                  </a:lnTo>
                  <a:lnTo>
                    <a:pt x="1458923" y="417536"/>
                  </a:lnTo>
                  <a:lnTo>
                    <a:pt x="1429407" y="365618"/>
                  </a:lnTo>
                  <a:lnTo>
                    <a:pt x="1396094" y="316304"/>
                  </a:lnTo>
                  <a:lnTo>
                    <a:pt x="1359184" y="269793"/>
                  </a:lnTo>
                  <a:lnTo>
                    <a:pt x="1318874" y="226283"/>
                  </a:lnTo>
                  <a:lnTo>
                    <a:pt x="1275365" y="185973"/>
                  </a:lnTo>
                  <a:lnTo>
                    <a:pt x="1228854" y="149063"/>
                  </a:lnTo>
                  <a:lnTo>
                    <a:pt x="1179541" y="115750"/>
                  </a:lnTo>
                  <a:lnTo>
                    <a:pt x="1127624" y="86233"/>
                  </a:lnTo>
                  <a:lnTo>
                    <a:pt x="1073303" y="60713"/>
                  </a:lnTo>
                  <a:lnTo>
                    <a:pt x="1016775" y="39386"/>
                  </a:lnTo>
                  <a:lnTo>
                    <a:pt x="958241" y="22453"/>
                  </a:lnTo>
                  <a:lnTo>
                    <a:pt x="897898" y="10111"/>
                  </a:lnTo>
                  <a:lnTo>
                    <a:pt x="835946" y="2561"/>
                  </a:lnTo>
                  <a:lnTo>
                    <a:pt x="772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812669" y="6902553"/>
              <a:ext cx="1295400" cy="1295400"/>
            </a:xfrm>
            <a:custGeom>
              <a:avLst/>
              <a:gdLst/>
              <a:ahLst/>
              <a:cxnLst/>
              <a:rect l="l" t="t" r="r" b="b"/>
              <a:pathLst>
                <a:path w="1295400" h="1295400">
                  <a:moveTo>
                    <a:pt x="647624" y="0"/>
                  </a:moveTo>
                  <a:lnTo>
                    <a:pt x="594505" y="2146"/>
                  </a:lnTo>
                  <a:lnTo>
                    <a:pt x="542570" y="8475"/>
                  </a:lnTo>
                  <a:lnTo>
                    <a:pt x="491985" y="18820"/>
                  </a:lnTo>
                  <a:lnTo>
                    <a:pt x="442916" y="33014"/>
                  </a:lnTo>
                  <a:lnTo>
                    <a:pt x="395530" y="50891"/>
                  </a:lnTo>
                  <a:lnTo>
                    <a:pt x="349993" y="72283"/>
                  </a:lnTo>
                  <a:lnTo>
                    <a:pt x="306473" y="97024"/>
                  </a:lnTo>
                  <a:lnTo>
                    <a:pt x="265135" y="124948"/>
                  </a:lnTo>
                  <a:lnTo>
                    <a:pt x="226147" y="155887"/>
                  </a:lnTo>
                  <a:lnTo>
                    <a:pt x="189676" y="189676"/>
                  </a:lnTo>
                  <a:lnTo>
                    <a:pt x="155887" y="226147"/>
                  </a:lnTo>
                  <a:lnTo>
                    <a:pt x="124947" y="265133"/>
                  </a:lnTo>
                  <a:lnTo>
                    <a:pt x="97023" y="306469"/>
                  </a:lnTo>
                  <a:lnTo>
                    <a:pt x="72282" y="349987"/>
                  </a:lnTo>
                  <a:lnTo>
                    <a:pt x="50890" y="395521"/>
                  </a:lnTo>
                  <a:lnTo>
                    <a:pt x="33014" y="442904"/>
                  </a:lnTo>
                  <a:lnTo>
                    <a:pt x="18820" y="491969"/>
                  </a:lnTo>
                  <a:lnTo>
                    <a:pt x="8475" y="542550"/>
                  </a:lnTo>
                  <a:lnTo>
                    <a:pt x="2146" y="594480"/>
                  </a:lnTo>
                  <a:lnTo>
                    <a:pt x="0" y="647592"/>
                  </a:lnTo>
                  <a:lnTo>
                    <a:pt x="2146" y="700705"/>
                  </a:lnTo>
                  <a:lnTo>
                    <a:pt x="8475" y="752635"/>
                  </a:lnTo>
                  <a:lnTo>
                    <a:pt x="18820" y="803216"/>
                  </a:lnTo>
                  <a:lnTo>
                    <a:pt x="33014" y="852281"/>
                  </a:lnTo>
                  <a:lnTo>
                    <a:pt x="50890" y="899664"/>
                  </a:lnTo>
                  <a:lnTo>
                    <a:pt x="72282" y="945198"/>
                  </a:lnTo>
                  <a:lnTo>
                    <a:pt x="97023" y="988716"/>
                  </a:lnTo>
                  <a:lnTo>
                    <a:pt x="124947" y="1030052"/>
                  </a:lnTo>
                  <a:lnTo>
                    <a:pt x="155887" y="1069038"/>
                  </a:lnTo>
                  <a:lnTo>
                    <a:pt x="189676" y="1105509"/>
                  </a:lnTo>
                  <a:lnTo>
                    <a:pt x="226147" y="1139297"/>
                  </a:lnTo>
                  <a:lnTo>
                    <a:pt x="265135" y="1170237"/>
                  </a:lnTo>
                  <a:lnTo>
                    <a:pt x="306473" y="1198161"/>
                  </a:lnTo>
                  <a:lnTo>
                    <a:pt x="349993" y="1222902"/>
                  </a:lnTo>
                  <a:lnTo>
                    <a:pt x="395530" y="1244294"/>
                  </a:lnTo>
                  <a:lnTo>
                    <a:pt x="442916" y="1262170"/>
                  </a:lnTo>
                  <a:lnTo>
                    <a:pt x="491985" y="1276364"/>
                  </a:lnTo>
                  <a:lnTo>
                    <a:pt x="542570" y="1286709"/>
                  </a:lnTo>
                  <a:lnTo>
                    <a:pt x="594505" y="1293038"/>
                  </a:lnTo>
                  <a:lnTo>
                    <a:pt x="647624" y="1295185"/>
                  </a:lnTo>
                  <a:lnTo>
                    <a:pt x="700738" y="1293038"/>
                  </a:lnTo>
                  <a:lnTo>
                    <a:pt x="752669" y="1286709"/>
                  </a:lnTo>
                  <a:lnTo>
                    <a:pt x="803251" y="1276364"/>
                  </a:lnTo>
                  <a:lnTo>
                    <a:pt x="852317" y="1262170"/>
                  </a:lnTo>
                  <a:lnTo>
                    <a:pt x="899700" y="1244294"/>
                  </a:lnTo>
                  <a:lnTo>
                    <a:pt x="945234" y="1222902"/>
                  </a:lnTo>
                  <a:lnTo>
                    <a:pt x="988752" y="1198161"/>
                  </a:lnTo>
                  <a:lnTo>
                    <a:pt x="1030088" y="1170237"/>
                  </a:lnTo>
                  <a:lnTo>
                    <a:pt x="1069074" y="1139297"/>
                  </a:lnTo>
                  <a:lnTo>
                    <a:pt x="1105544" y="1105509"/>
                  </a:lnTo>
                  <a:lnTo>
                    <a:pt x="1139332" y="1069038"/>
                  </a:lnTo>
                  <a:lnTo>
                    <a:pt x="1170271" y="1030052"/>
                  </a:lnTo>
                  <a:lnTo>
                    <a:pt x="1198194" y="988716"/>
                  </a:lnTo>
                  <a:lnTo>
                    <a:pt x="1222935" y="945198"/>
                  </a:lnTo>
                  <a:lnTo>
                    <a:pt x="1244327" y="899664"/>
                  </a:lnTo>
                  <a:lnTo>
                    <a:pt x="1262203" y="852281"/>
                  </a:lnTo>
                  <a:lnTo>
                    <a:pt x="1276396" y="803216"/>
                  </a:lnTo>
                  <a:lnTo>
                    <a:pt x="1286741" y="752635"/>
                  </a:lnTo>
                  <a:lnTo>
                    <a:pt x="1293070" y="700705"/>
                  </a:lnTo>
                  <a:lnTo>
                    <a:pt x="1295217" y="647592"/>
                  </a:lnTo>
                  <a:lnTo>
                    <a:pt x="1293070" y="594480"/>
                  </a:lnTo>
                  <a:lnTo>
                    <a:pt x="1286741" y="542550"/>
                  </a:lnTo>
                  <a:lnTo>
                    <a:pt x="1276396" y="491969"/>
                  </a:lnTo>
                  <a:lnTo>
                    <a:pt x="1262203" y="442904"/>
                  </a:lnTo>
                  <a:lnTo>
                    <a:pt x="1244327" y="395521"/>
                  </a:lnTo>
                  <a:lnTo>
                    <a:pt x="1222935" y="349987"/>
                  </a:lnTo>
                  <a:lnTo>
                    <a:pt x="1198194" y="306469"/>
                  </a:lnTo>
                  <a:lnTo>
                    <a:pt x="1170271" y="265133"/>
                  </a:lnTo>
                  <a:lnTo>
                    <a:pt x="1139332" y="226147"/>
                  </a:lnTo>
                  <a:lnTo>
                    <a:pt x="1105544" y="189676"/>
                  </a:lnTo>
                  <a:lnTo>
                    <a:pt x="1069074" y="155887"/>
                  </a:lnTo>
                  <a:lnTo>
                    <a:pt x="1030088" y="124948"/>
                  </a:lnTo>
                  <a:lnTo>
                    <a:pt x="988752" y="97024"/>
                  </a:lnTo>
                  <a:lnTo>
                    <a:pt x="945234" y="72283"/>
                  </a:lnTo>
                  <a:lnTo>
                    <a:pt x="899700" y="50891"/>
                  </a:lnTo>
                  <a:lnTo>
                    <a:pt x="852317" y="33014"/>
                  </a:lnTo>
                  <a:lnTo>
                    <a:pt x="803251" y="18820"/>
                  </a:lnTo>
                  <a:lnTo>
                    <a:pt x="752669" y="8475"/>
                  </a:lnTo>
                  <a:lnTo>
                    <a:pt x="700738" y="2146"/>
                  </a:lnTo>
                  <a:lnTo>
                    <a:pt x="647624" y="0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981014" y="7323126"/>
              <a:ext cx="615315" cy="615950"/>
            </a:xfrm>
            <a:custGeom>
              <a:avLst/>
              <a:gdLst/>
              <a:ahLst/>
              <a:cxnLst/>
              <a:rect l="l" t="t" r="r" b="b"/>
              <a:pathLst>
                <a:path w="615315" h="615950">
                  <a:moveTo>
                    <a:pt x="412740" y="515420"/>
                  </a:moveTo>
                  <a:lnTo>
                    <a:pt x="203114" y="515420"/>
                  </a:lnTo>
                  <a:lnTo>
                    <a:pt x="215742" y="521975"/>
                  </a:lnTo>
                  <a:lnTo>
                    <a:pt x="223595" y="525043"/>
                  </a:lnTo>
                  <a:lnTo>
                    <a:pt x="236254" y="529158"/>
                  </a:lnTo>
                  <a:lnTo>
                    <a:pt x="238181" y="531754"/>
                  </a:lnTo>
                  <a:lnTo>
                    <a:pt x="248690" y="602150"/>
                  </a:lnTo>
                  <a:lnTo>
                    <a:pt x="346394" y="615706"/>
                  </a:lnTo>
                  <a:lnTo>
                    <a:pt x="358552" y="613786"/>
                  </a:lnTo>
                  <a:lnTo>
                    <a:pt x="371801" y="572948"/>
                  </a:lnTo>
                  <a:lnTo>
                    <a:pt x="377737" y="530540"/>
                  </a:lnTo>
                  <a:lnTo>
                    <a:pt x="379820" y="528634"/>
                  </a:lnTo>
                  <a:lnTo>
                    <a:pt x="385785" y="526575"/>
                  </a:lnTo>
                  <a:lnTo>
                    <a:pt x="397688" y="522104"/>
                  </a:lnTo>
                  <a:lnTo>
                    <a:pt x="409327" y="517032"/>
                  </a:lnTo>
                  <a:lnTo>
                    <a:pt x="412740" y="515420"/>
                  </a:lnTo>
                  <a:close/>
                </a:path>
                <a:path w="615315" h="615950">
                  <a:moveTo>
                    <a:pt x="532642" y="515053"/>
                  </a:moveTo>
                  <a:lnTo>
                    <a:pt x="413516" y="515053"/>
                  </a:lnTo>
                  <a:lnTo>
                    <a:pt x="416280" y="515388"/>
                  </a:lnTo>
                  <a:lnTo>
                    <a:pt x="427794" y="524583"/>
                  </a:lnTo>
                  <a:lnTo>
                    <a:pt x="437231" y="532012"/>
                  </a:lnTo>
                  <a:lnTo>
                    <a:pt x="448990" y="541167"/>
                  </a:lnTo>
                  <a:lnTo>
                    <a:pt x="468602" y="556344"/>
                  </a:lnTo>
                  <a:lnTo>
                    <a:pt x="477952" y="560554"/>
                  </a:lnTo>
                  <a:lnTo>
                    <a:pt x="487193" y="558543"/>
                  </a:lnTo>
                  <a:lnTo>
                    <a:pt x="498877" y="549344"/>
                  </a:lnTo>
                  <a:lnTo>
                    <a:pt x="507330" y="541108"/>
                  </a:lnTo>
                  <a:lnTo>
                    <a:pt x="515670" y="532763"/>
                  </a:lnTo>
                  <a:lnTo>
                    <a:pt x="524142" y="524046"/>
                  </a:lnTo>
                  <a:lnTo>
                    <a:pt x="532642" y="515053"/>
                  </a:lnTo>
                  <a:close/>
                </a:path>
                <a:path w="615315" h="615950">
                  <a:moveTo>
                    <a:pt x="133796" y="53214"/>
                  </a:moveTo>
                  <a:lnTo>
                    <a:pt x="99341" y="82170"/>
                  </a:lnTo>
                  <a:lnTo>
                    <a:pt x="65029" y="119500"/>
                  </a:lnTo>
                  <a:lnTo>
                    <a:pt x="55452" y="130754"/>
                  </a:lnTo>
                  <a:lnTo>
                    <a:pt x="56830" y="140886"/>
                  </a:lnTo>
                  <a:lnTo>
                    <a:pt x="65447" y="154458"/>
                  </a:lnTo>
                  <a:lnTo>
                    <a:pt x="88922" y="184472"/>
                  </a:lnTo>
                  <a:lnTo>
                    <a:pt x="96792" y="194435"/>
                  </a:lnTo>
                  <a:lnTo>
                    <a:pt x="99850" y="198267"/>
                  </a:lnTo>
                  <a:lnTo>
                    <a:pt x="100813" y="201335"/>
                  </a:lnTo>
                  <a:lnTo>
                    <a:pt x="97762" y="207166"/>
                  </a:lnTo>
                  <a:lnTo>
                    <a:pt x="92579" y="218748"/>
                  </a:lnTo>
                  <a:lnTo>
                    <a:pt x="88122" y="230675"/>
                  </a:lnTo>
                  <a:lnTo>
                    <a:pt x="86615" y="234905"/>
                  </a:lnTo>
                  <a:lnTo>
                    <a:pt x="84426" y="236947"/>
                  </a:lnTo>
                  <a:lnTo>
                    <a:pt x="31294" y="245315"/>
                  </a:lnTo>
                  <a:lnTo>
                    <a:pt x="10607" y="248182"/>
                  </a:lnTo>
                  <a:lnTo>
                    <a:pt x="4261" y="250883"/>
                  </a:lnTo>
                  <a:lnTo>
                    <a:pt x="0" y="257941"/>
                  </a:lnTo>
                  <a:lnTo>
                    <a:pt x="2330" y="359575"/>
                  </a:lnTo>
                  <a:lnTo>
                    <a:pt x="11441" y="364706"/>
                  </a:lnTo>
                  <a:lnTo>
                    <a:pt x="28071" y="367990"/>
                  </a:lnTo>
                  <a:lnTo>
                    <a:pt x="83034" y="376419"/>
                  </a:lnTo>
                  <a:lnTo>
                    <a:pt x="85536" y="378534"/>
                  </a:lnTo>
                  <a:lnTo>
                    <a:pt x="89221" y="388106"/>
                  </a:lnTo>
                  <a:lnTo>
                    <a:pt x="94137" y="399822"/>
                  </a:lnTo>
                  <a:lnTo>
                    <a:pt x="98824" y="411622"/>
                  </a:lnTo>
                  <a:lnTo>
                    <a:pt x="99766" y="414240"/>
                  </a:lnTo>
                  <a:lnTo>
                    <a:pt x="99546" y="418491"/>
                  </a:lnTo>
                  <a:lnTo>
                    <a:pt x="95161" y="424448"/>
                  </a:lnTo>
                  <a:lnTo>
                    <a:pt x="73960" y="452839"/>
                  </a:lnTo>
                  <a:lnTo>
                    <a:pt x="65886" y="463781"/>
                  </a:lnTo>
                  <a:lnTo>
                    <a:pt x="57077" y="475924"/>
                  </a:lnTo>
                  <a:lnTo>
                    <a:pt x="57597" y="484794"/>
                  </a:lnTo>
                  <a:lnTo>
                    <a:pt x="66844" y="497086"/>
                  </a:lnTo>
                  <a:lnTo>
                    <a:pt x="100891" y="532012"/>
                  </a:lnTo>
                  <a:lnTo>
                    <a:pt x="130364" y="560112"/>
                  </a:lnTo>
                  <a:lnTo>
                    <a:pt x="140402" y="558966"/>
                  </a:lnTo>
                  <a:lnTo>
                    <a:pt x="154644" y="550356"/>
                  </a:lnTo>
                  <a:lnTo>
                    <a:pt x="178995" y="531939"/>
                  </a:lnTo>
                  <a:lnTo>
                    <a:pt x="199418" y="516310"/>
                  </a:lnTo>
                  <a:lnTo>
                    <a:pt x="203114" y="515420"/>
                  </a:lnTo>
                  <a:lnTo>
                    <a:pt x="412740" y="515420"/>
                  </a:lnTo>
                  <a:lnTo>
                    <a:pt x="413516" y="515053"/>
                  </a:lnTo>
                  <a:lnTo>
                    <a:pt x="532642" y="515053"/>
                  </a:lnTo>
                  <a:lnTo>
                    <a:pt x="541589" y="505330"/>
                  </a:lnTo>
                  <a:lnTo>
                    <a:pt x="550703" y="495158"/>
                  </a:lnTo>
                  <a:lnTo>
                    <a:pt x="560170" y="484329"/>
                  </a:lnTo>
                  <a:lnTo>
                    <a:pt x="558611" y="474415"/>
                  </a:lnTo>
                  <a:lnTo>
                    <a:pt x="549633" y="460518"/>
                  </a:lnTo>
                  <a:lnTo>
                    <a:pt x="525856" y="430273"/>
                  </a:lnTo>
                  <a:lnTo>
                    <a:pt x="293339" y="430273"/>
                  </a:lnTo>
                  <a:lnTo>
                    <a:pt x="279481" y="427811"/>
                  </a:lnTo>
                  <a:lnTo>
                    <a:pt x="241475" y="411455"/>
                  </a:lnTo>
                  <a:lnTo>
                    <a:pt x="211059" y="383896"/>
                  </a:lnTo>
                  <a:lnTo>
                    <a:pt x="191173" y="348046"/>
                  </a:lnTo>
                  <a:lnTo>
                    <a:pt x="184748" y="306819"/>
                  </a:lnTo>
                  <a:lnTo>
                    <a:pt x="184752" y="304025"/>
                  </a:lnTo>
                  <a:lnTo>
                    <a:pt x="192758" y="263596"/>
                  </a:lnTo>
                  <a:lnTo>
                    <a:pt x="213876" y="229047"/>
                  </a:lnTo>
                  <a:lnTo>
                    <a:pt x="245505" y="202882"/>
                  </a:lnTo>
                  <a:lnTo>
                    <a:pt x="285047" y="187610"/>
                  </a:lnTo>
                  <a:lnTo>
                    <a:pt x="314519" y="184716"/>
                  </a:lnTo>
                  <a:lnTo>
                    <a:pt x="525537" y="184716"/>
                  </a:lnTo>
                  <a:lnTo>
                    <a:pt x="560674" y="138458"/>
                  </a:lnTo>
                  <a:lnTo>
                    <a:pt x="537754" y="105637"/>
                  </a:lnTo>
                  <a:lnTo>
                    <a:pt x="532838" y="100668"/>
                  </a:lnTo>
                  <a:lnTo>
                    <a:pt x="201941" y="100668"/>
                  </a:lnTo>
                  <a:lnTo>
                    <a:pt x="198559" y="99914"/>
                  </a:lnTo>
                  <a:lnTo>
                    <a:pt x="187539" y="91079"/>
                  </a:lnTo>
                  <a:lnTo>
                    <a:pt x="150045" y="61654"/>
                  </a:lnTo>
                  <a:lnTo>
                    <a:pt x="140142" y="53853"/>
                  </a:lnTo>
                  <a:lnTo>
                    <a:pt x="133796" y="53214"/>
                  </a:lnTo>
                  <a:close/>
                </a:path>
                <a:path w="615315" h="615950">
                  <a:moveTo>
                    <a:pt x="525537" y="184716"/>
                  </a:moveTo>
                  <a:lnTo>
                    <a:pt x="314519" y="184716"/>
                  </a:lnTo>
                  <a:lnTo>
                    <a:pt x="328204" y="186299"/>
                  </a:lnTo>
                  <a:lnTo>
                    <a:pt x="341442" y="189413"/>
                  </a:lnTo>
                  <a:lnTo>
                    <a:pt x="377535" y="207166"/>
                  </a:lnTo>
                  <a:lnTo>
                    <a:pt x="406103" y="235798"/>
                  </a:lnTo>
                  <a:lnTo>
                    <a:pt x="424615" y="273209"/>
                  </a:lnTo>
                  <a:lnTo>
                    <a:pt x="430455" y="317229"/>
                  </a:lnTo>
                  <a:lnTo>
                    <a:pt x="428538" y="330891"/>
                  </a:lnTo>
                  <a:lnTo>
                    <a:pt x="414424" y="368252"/>
                  </a:lnTo>
                  <a:lnTo>
                    <a:pt x="388911" y="398567"/>
                  </a:lnTo>
                  <a:lnTo>
                    <a:pt x="353476" y="419765"/>
                  </a:lnTo>
                  <a:lnTo>
                    <a:pt x="309591" y="429779"/>
                  </a:lnTo>
                  <a:lnTo>
                    <a:pt x="293339" y="430273"/>
                  </a:lnTo>
                  <a:lnTo>
                    <a:pt x="525856" y="430273"/>
                  </a:lnTo>
                  <a:lnTo>
                    <a:pt x="515460" y="417161"/>
                  </a:lnTo>
                  <a:lnTo>
                    <a:pt x="515010" y="414187"/>
                  </a:lnTo>
                  <a:lnTo>
                    <a:pt x="517193" y="409700"/>
                  </a:lnTo>
                  <a:lnTo>
                    <a:pt x="522447" y="398128"/>
                  </a:lnTo>
                  <a:lnTo>
                    <a:pt x="526957" y="386251"/>
                  </a:lnTo>
                  <a:lnTo>
                    <a:pt x="528758" y="380890"/>
                  </a:lnTo>
                  <a:lnTo>
                    <a:pt x="531585" y="378377"/>
                  </a:lnTo>
                  <a:lnTo>
                    <a:pt x="611531" y="366220"/>
                  </a:lnTo>
                  <a:lnTo>
                    <a:pt x="615279" y="362011"/>
                  </a:lnTo>
                  <a:lnTo>
                    <a:pt x="615215" y="301303"/>
                  </a:lnTo>
                  <a:lnTo>
                    <a:pt x="614519" y="260333"/>
                  </a:lnTo>
                  <a:lnTo>
                    <a:pt x="533093" y="239365"/>
                  </a:lnTo>
                  <a:lnTo>
                    <a:pt x="529753" y="237093"/>
                  </a:lnTo>
                  <a:lnTo>
                    <a:pt x="526805" y="228158"/>
                  </a:lnTo>
                  <a:lnTo>
                    <a:pt x="522237" y="216294"/>
                  </a:lnTo>
                  <a:lnTo>
                    <a:pt x="516968" y="204728"/>
                  </a:lnTo>
                  <a:lnTo>
                    <a:pt x="514863" y="200435"/>
                  </a:lnTo>
                  <a:lnTo>
                    <a:pt x="515471" y="197744"/>
                  </a:lnTo>
                  <a:lnTo>
                    <a:pt x="524064" y="186644"/>
                  </a:lnTo>
                  <a:lnTo>
                    <a:pt x="525537" y="184716"/>
                  </a:lnTo>
                  <a:close/>
                </a:path>
                <a:path w="615315" h="615950">
                  <a:moveTo>
                    <a:pt x="290039" y="0"/>
                  </a:moveTo>
                  <a:lnTo>
                    <a:pt x="250484" y="3833"/>
                  </a:lnTo>
                  <a:lnTo>
                    <a:pt x="243485" y="42147"/>
                  </a:lnTo>
                  <a:lnTo>
                    <a:pt x="239833" y="68223"/>
                  </a:lnTo>
                  <a:lnTo>
                    <a:pt x="237960" y="80941"/>
                  </a:lnTo>
                  <a:lnTo>
                    <a:pt x="237479" y="83433"/>
                  </a:lnTo>
                  <a:lnTo>
                    <a:pt x="234621" y="86522"/>
                  </a:lnTo>
                  <a:lnTo>
                    <a:pt x="230407" y="88492"/>
                  </a:lnTo>
                  <a:lnTo>
                    <a:pt x="218626" y="93278"/>
                  </a:lnTo>
                  <a:lnTo>
                    <a:pt x="206946" y="98228"/>
                  </a:lnTo>
                  <a:lnTo>
                    <a:pt x="201941" y="100668"/>
                  </a:lnTo>
                  <a:lnTo>
                    <a:pt x="532838" y="100668"/>
                  </a:lnTo>
                  <a:lnTo>
                    <a:pt x="532320" y="100145"/>
                  </a:lnTo>
                  <a:lnTo>
                    <a:pt x="412458" y="100145"/>
                  </a:lnTo>
                  <a:lnTo>
                    <a:pt x="400082" y="93967"/>
                  </a:lnTo>
                  <a:lnTo>
                    <a:pt x="392239" y="90972"/>
                  </a:lnTo>
                  <a:lnTo>
                    <a:pt x="379904" y="86710"/>
                  </a:lnTo>
                  <a:lnTo>
                    <a:pt x="377601" y="84564"/>
                  </a:lnTo>
                  <a:lnTo>
                    <a:pt x="370472" y="37151"/>
                  </a:lnTo>
                  <a:lnTo>
                    <a:pt x="340838" y="45"/>
                  </a:lnTo>
                  <a:lnTo>
                    <a:pt x="290039" y="0"/>
                  </a:lnTo>
                  <a:close/>
                </a:path>
                <a:path w="615315" h="615950">
                  <a:moveTo>
                    <a:pt x="484655" y="55774"/>
                  </a:moveTo>
                  <a:lnTo>
                    <a:pt x="474550" y="57128"/>
                  </a:lnTo>
                  <a:lnTo>
                    <a:pt x="460619" y="65655"/>
                  </a:lnTo>
                  <a:lnTo>
                    <a:pt x="415987" y="99485"/>
                  </a:lnTo>
                  <a:lnTo>
                    <a:pt x="412458" y="100145"/>
                  </a:lnTo>
                  <a:lnTo>
                    <a:pt x="532320" y="100145"/>
                  </a:lnTo>
                  <a:lnTo>
                    <a:pt x="492847" y="60489"/>
                  </a:lnTo>
                  <a:lnTo>
                    <a:pt x="484655" y="55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534935" y="7207513"/>
              <a:ext cx="369570" cy="355600"/>
            </a:xfrm>
            <a:custGeom>
              <a:avLst/>
              <a:gdLst/>
              <a:ahLst/>
              <a:cxnLst/>
              <a:rect l="l" t="t" r="r" b="b"/>
              <a:pathLst>
                <a:path w="369570" h="355600">
                  <a:moveTo>
                    <a:pt x="122655" y="0"/>
                  </a:moveTo>
                  <a:lnTo>
                    <a:pt x="110076" y="7513"/>
                  </a:lnTo>
                  <a:lnTo>
                    <a:pt x="77753" y="26020"/>
                  </a:lnTo>
                  <a:lnTo>
                    <a:pt x="65469" y="33235"/>
                  </a:lnTo>
                  <a:lnTo>
                    <a:pt x="76476" y="80287"/>
                  </a:lnTo>
                  <a:lnTo>
                    <a:pt x="85023" y="99745"/>
                  </a:lnTo>
                  <a:lnTo>
                    <a:pt x="86782" y="106384"/>
                  </a:lnTo>
                  <a:lnTo>
                    <a:pt x="78437" y="114855"/>
                  </a:lnTo>
                  <a:lnTo>
                    <a:pt x="77275" y="117273"/>
                  </a:lnTo>
                  <a:lnTo>
                    <a:pt x="74123" y="127200"/>
                  </a:lnTo>
                  <a:lnTo>
                    <a:pt x="68856" y="129462"/>
                  </a:lnTo>
                  <a:lnTo>
                    <a:pt x="58288" y="130768"/>
                  </a:lnTo>
                  <a:lnTo>
                    <a:pt x="45719" y="132570"/>
                  </a:lnTo>
                  <a:lnTo>
                    <a:pt x="2324" y="139817"/>
                  </a:lnTo>
                  <a:lnTo>
                    <a:pt x="94" y="142969"/>
                  </a:lnTo>
                  <a:lnTo>
                    <a:pt x="274" y="154276"/>
                  </a:lnTo>
                  <a:lnTo>
                    <a:pt x="366" y="192375"/>
                  </a:lnTo>
                  <a:lnTo>
                    <a:pt x="146" y="205072"/>
                  </a:lnTo>
                  <a:lnTo>
                    <a:pt x="0" y="211574"/>
                  </a:lnTo>
                  <a:lnTo>
                    <a:pt x="2492" y="214705"/>
                  </a:lnTo>
                  <a:lnTo>
                    <a:pt x="13449" y="216600"/>
                  </a:lnTo>
                  <a:lnTo>
                    <a:pt x="35985" y="220793"/>
                  </a:lnTo>
                  <a:lnTo>
                    <a:pt x="49165" y="223080"/>
                  </a:lnTo>
                  <a:lnTo>
                    <a:pt x="64426" y="225421"/>
                  </a:lnTo>
                  <a:lnTo>
                    <a:pt x="73385" y="232329"/>
                  </a:lnTo>
                  <a:lnTo>
                    <a:pt x="82733" y="247336"/>
                  </a:lnTo>
                  <a:lnTo>
                    <a:pt x="82458" y="258086"/>
                  </a:lnTo>
                  <a:lnTo>
                    <a:pt x="77084" y="272559"/>
                  </a:lnTo>
                  <a:lnTo>
                    <a:pt x="72296" y="284316"/>
                  </a:lnTo>
                  <a:lnTo>
                    <a:pt x="63359" y="308126"/>
                  </a:lnTo>
                  <a:lnTo>
                    <a:pt x="60657" y="315163"/>
                  </a:lnTo>
                  <a:lnTo>
                    <a:pt x="61704" y="320178"/>
                  </a:lnTo>
                  <a:lnTo>
                    <a:pt x="72055" y="325535"/>
                  </a:lnTo>
                  <a:lnTo>
                    <a:pt x="83243" y="331540"/>
                  </a:lnTo>
                  <a:lnTo>
                    <a:pt x="94315" y="337774"/>
                  </a:lnTo>
                  <a:lnTo>
                    <a:pt x="105271" y="344214"/>
                  </a:lnTo>
                  <a:lnTo>
                    <a:pt x="123085" y="355161"/>
                  </a:lnTo>
                  <a:lnTo>
                    <a:pt x="127367" y="353172"/>
                  </a:lnTo>
                  <a:lnTo>
                    <a:pt x="131977" y="347451"/>
                  </a:lnTo>
                  <a:lnTo>
                    <a:pt x="146649" y="329516"/>
                  </a:lnTo>
                  <a:lnTo>
                    <a:pt x="154697" y="319397"/>
                  </a:lnTo>
                  <a:lnTo>
                    <a:pt x="163590" y="307611"/>
                  </a:lnTo>
                  <a:lnTo>
                    <a:pt x="172428" y="300461"/>
                  </a:lnTo>
                  <a:lnTo>
                    <a:pt x="184675" y="300158"/>
                  </a:lnTo>
                  <a:lnTo>
                    <a:pt x="188781" y="300158"/>
                  </a:lnTo>
                  <a:lnTo>
                    <a:pt x="196747" y="298273"/>
                  </a:lnTo>
                  <a:lnTo>
                    <a:pt x="301945" y="298273"/>
                  </a:lnTo>
                  <a:lnTo>
                    <a:pt x="299992" y="292751"/>
                  </a:lnTo>
                  <a:lnTo>
                    <a:pt x="295520" y="280842"/>
                  </a:lnTo>
                  <a:lnTo>
                    <a:pt x="290268" y="268573"/>
                  </a:lnTo>
                  <a:lnTo>
                    <a:pt x="286243" y="257311"/>
                  </a:lnTo>
                  <a:lnTo>
                    <a:pt x="286164" y="246451"/>
                  </a:lnTo>
                  <a:lnTo>
                    <a:pt x="290858" y="238537"/>
                  </a:lnTo>
                  <a:lnTo>
                    <a:pt x="184455" y="238537"/>
                  </a:lnTo>
                  <a:lnTo>
                    <a:pt x="145344" y="224011"/>
                  </a:lnTo>
                  <a:lnTo>
                    <a:pt x="124852" y="187906"/>
                  </a:lnTo>
                  <a:lnTo>
                    <a:pt x="123373" y="172252"/>
                  </a:lnTo>
                  <a:lnTo>
                    <a:pt x="126004" y="159381"/>
                  </a:lnTo>
                  <a:lnTo>
                    <a:pt x="149932" y="128365"/>
                  </a:lnTo>
                  <a:lnTo>
                    <a:pt x="193280" y="116308"/>
                  </a:lnTo>
                  <a:lnTo>
                    <a:pt x="291089" y="116308"/>
                  </a:lnTo>
                  <a:lnTo>
                    <a:pt x="288179" y="111190"/>
                  </a:lnTo>
                  <a:lnTo>
                    <a:pt x="287802" y="109850"/>
                  </a:lnTo>
                  <a:lnTo>
                    <a:pt x="286158" y="108823"/>
                  </a:lnTo>
                  <a:lnTo>
                    <a:pt x="285310" y="104865"/>
                  </a:lnTo>
                  <a:lnTo>
                    <a:pt x="284368" y="101777"/>
                  </a:lnTo>
                  <a:lnTo>
                    <a:pt x="288208" y="91944"/>
                  </a:lnTo>
                  <a:lnTo>
                    <a:pt x="292687" y="81267"/>
                  </a:lnTo>
                  <a:lnTo>
                    <a:pt x="298733" y="65725"/>
                  </a:lnTo>
                  <a:lnTo>
                    <a:pt x="301951" y="56375"/>
                  </a:lnTo>
                  <a:lnTo>
                    <a:pt x="172539" y="56375"/>
                  </a:lnTo>
                  <a:lnTo>
                    <a:pt x="168319" y="53024"/>
                  </a:lnTo>
                  <a:lnTo>
                    <a:pt x="162871" y="45949"/>
                  </a:lnTo>
                  <a:lnTo>
                    <a:pt x="154985" y="35935"/>
                  </a:lnTo>
                  <a:lnTo>
                    <a:pt x="146970" y="26020"/>
                  </a:lnTo>
                  <a:lnTo>
                    <a:pt x="126854" y="1277"/>
                  </a:lnTo>
                  <a:lnTo>
                    <a:pt x="122655" y="0"/>
                  </a:lnTo>
                  <a:close/>
                </a:path>
                <a:path w="369570" h="355600">
                  <a:moveTo>
                    <a:pt x="301945" y="298273"/>
                  </a:moveTo>
                  <a:lnTo>
                    <a:pt x="196747" y="298273"/>
                  </a:lnTo>
                  <a:lnTo>
                    <a:pt x="200978" y="301310"/>
                  </a:lnTo>
                  <a:lnTo>
                    <a:pt x="206018" y="307958"/>
                  </a:lnTo>
                  <a:lnTo>
                    <a:pt x="213842" y="317953"/>
                  </a:lnTo>
                  <a:lnTo>
                    <a:pt x="229892" y="337774"/>
                  </a:lnTo>
                  <a:lnTo>
                    <a:pt x="237720" y="347654"/>
                  </a:lnTo>
                  <a:lnTo>
                    <a:pt x="242547" y="353884"/>
                  </a:lnTo>
                  <a:lnTo>
                    <a:pt x="247123" y="354607"/>
                  </a:lnTo>
                  <a:lnTo>
                    <a:pt x="257028" y="348614"/>
                  </a:lnTo>
                  <a:lnTo>
                    <a:pt x="267947" y="342129"/>
                  </a:lnTo>
                  <a:lnTo>
                    <a:pt x="278940" y="335764"/>
                  </a:lnTo>
                  <a:lnTo>
                    <a:pt x="290001" y="329516"/>
                  </a:lnTo>
                  <a:lnTo>
                    <a:pt x="306723" y="320325"/>
                  </a:lnTo>
                  <a:lnTo>
                    <a:pt x="308556" y="316608"/>
                  </a:lnTo>
                  <a:lnTo>
                    <a:pt x="304107" y="304384"/>
                  </a:lnTo>
                  <a:lnTo>
                    <a:pt x="301945" y="298273"/>
                  </a:lnTo>
                  <a:close/>
                </a:path>
                <a:path w="369570" h="355600">
                  <a:moveTo>
                    <a:pt x="188781" y="300158"/>
                  </a:moveTo>
                  <a:lnTo>
                    <a:pt x="184675" y="300158"/>
                  </a:lnTo>
                  <a:lnTo>
                    <a:pt x="186245" y="300608"/>
                  </a:lnTo>
                  <a:lnTo>
                    <a:pt x="188161" y="300304"/>
                  </a:lnTo>
                  <a:lnTo>
                    <a:pt x="188781" y="300158"/>
                  </a:lnTo>
                  <a:close/>
                </a:path>
                <a:path w="369570" h="355600">
                  <a:moveTo>
                    <a:pt x="291089" y="116308"/>
                  </a:moveTo>
                  <a:lnTo>
                    <a:pt x="193280" y="116308"/>
                  </a:lnTo>
                  <a:lnTo>
                    <a:pt x="205393" y="119590"/>
                  </a:lnTo>
                  <a:lnTo>
                    <a:pt x="216494" y="125535"/>
                  </a:lnTo>
                  <a:lnTo>
                    <a:pt x="240362" y="157885"/>
                  </a:lnTo>
                  <a:lnTo>
                    <a:pt x="245037" y="190094"/>
                  </a:lnTo>
                  <a:lnTo>
                    <a:pt x="240534" y="203318"/>
                  </a:lnTo>
                  <a:lnTo>
                    <a:pt x="212000" y="232217"/>
                  </a:lnTo>
                  <a:lnTo>
                    <a:pt x="184455" y="238537"/>
                  </a:lnTo>
                  <a:lnTo>
                    <a:pt x="290858" y="238537"/>
                  </a:lnTo>
                  <a:lnTo>
                    <a:pt x="292472" y="235814"/>
                  </a:lnTo>
                  <a:lnTo>
                    <a:pt x="292964" y="235301"/>
                  </a:lnTo>
                  <a:lnTo>
                    <a:pt x="293310" y="234568"/>
                  </a:lnTo>
                  <a:lnTo>
                    <a:pt x="294237" y="231960"/>
                  </a:lnTo>
                  <a:lnTo>
                    <a:pt x="301429" y="226180"/>
                  </a:lnTo>
                  <a:lnTo>
                    <a:pt x="319604" y="223134"/>
                  </a:lnTo>
                  <a:lnTo>
                    <a:pt x="332251" y="221675"/>
                  </a:lnTo>
                  <a:lnTo>
                    <a:pt x="344805" y="219688"/>
                  </a:lnTo>
                  <a:lnTo>
                    <a:pt x="357197" y="216838"/>
                  </a:lnTo>
                  <a:lnTo>
                    <a:pt x="369360" y="212789"/>
                  </a:lnTo>
                  <a:lnTo>
                    <a:pt x="357755" y="139285"/>
                  </a:lnTo>
                  <a:lnTo>
                    <a:pt x="345527" y="136342"/>
                  </a:lnTo>
                  <a:lnTo>
                    <a:pt x="333043" y="133713"/>
                  </a:lnTo>
                  <a:lnTo>
                    <a:pt x="320147" y="131832"/>
                  </a:lnTo>
                  <a:lnTo>
                    <a:pt x="306345" y="129497"/>
                  </a:lnTo>
                  <a:lnTo>
                    <a:pt x="295248" y="123622"/>
                  </a:lnTo>
                  <a:lnTo>
                    <a:pt x="291089" y="116308"/>
                  </a:lnTo>
                  <a:close/>
                </a:path>
                <a:path w="369570" h="355600">
                  <a:moveTo>
                    <a:pt x="181052" y="54490"/>
                  </a:moveTo>
                  <a:lnTo>
                    <a:pt x="180235" y="54605"/>
                  </a:lnTo>
                  <a:lnTo>
                    <a:pt x="172539" y="56375"/>
                  </a:lnTo>
                  <a:lnTo>
                    <a:pt x="301951" y="56375"/>
                  </a:lnTo>
                  <a:lnTo>
                    <a:pt x="302509" y="54755"/>
                  </a:lnTo>
                  <a:lnTo>
                    <a:pt x="194357" y="54755"/>
                  </a:lnTo>
                  <a:lnTo>
                    <a:pt x="181722" y="54668"/>
                  </a:lnTo>
                  <a:lnTo>
                    <a:pt x="181052" y="54490"/>
                  </a:lnTo>
                  <a:close/>
                </a:path>
                <a:path w="369570" h="355600">
                  <a:moveTo>
                    <a:pt x="246442" y="209"/>
                  </a:moveTo>
                  <a:lnTo>
                    <a:pt x="243385" y="827"/>
                  </a:lnTo>
                  <a:lnTo>
                    <a:pt x="237010" y="8491"/>
                  </a:lnTo>
                  <a:lnTo>
                    <a:pt x="222591" y="25409"/>
                  </a:lnTo>
                  <a:lnTo>
                    <a:pt x="213915" y="35972"/>
                  </a:lnTo>
                  <a:lnTo>
                    <a:pt x="203892" y="48774"/>
                  </a:lnTo>
                  <a:lnTo>
                    <a:pt x="194357" y="54755"/>
                  </a:lnTo>
                  <a:lnTo>
                    <a:pt x="302509" y="54755"/>
                  </a:lnTo>
                  <a:lnTo>
                    <a:pt x="302869" y="53708"/>
                  </a:lnTo>
                  <a:lnTo>
                    <a:pt x="306577" y="41569"/>
                  </a:lnTo>
                  <a:lnTo>
                    <a:pt x="307289" y="39045"/>
                  </a:lnTo>
                  <a:lnTo>
                    <a:pt x="305278" y="34009"/>
                  </a:lnTo>
                  <a:lnTo>
                    <a:pt x="294779" y="27790"/>
                  </a:lnTo>
                  <a:lnTo>
                    <a:pt x="283779" y="21447"/>
                  </a:lnTo>
                  <a:lnTo>
                    <a:pt x="246442" y="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630688" y="7664521"/>
            <a:ext cx="2773495" cy="2653125"/>
            <a:chOff x="8630688" y="7664521"/>
            <a:chExt cx="2773495" cy="2653125"/>
          </a:xfrm>
        </p:grpSpPr>
        <p:sp>
          <p:nvSpPr>
            <p:cNvPr id="33" name="object 33"/>
            <p:cNvSpPr/>
            <p:nvPr/>
          </p:nvSpPr>
          <p:spPr>
            <a:xfrm>
              <a:off x="8630688" y="8325424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20" h="1022350">
                  <a:moveTo>
                    <a:pt x="279716" y="0"/>
                  </a:moveTo>
                  <a:lnTo>
                    <a:pt x="230986" y="8018"/>
                  </a:lnTo>
                  <a:lnTo>
                    <a:pt x="187396" y="30227"/>
                  </a:lnTo>
                  <a:lnTo>
                    <a:pt x="152264" y="64936"/>
                  </a:lnTo>
                  <a:lnTo>
                    <a:pt x="133460" y="98155"/>
                  </a:lnTo>
                  <a:lnTo>
                    <a:pt x="7862" y="483010"/>
                  </a:lnTo>
                  <a:lnTo>
                    <a:pt x="410" y="520967"/>
                  </a:lnTo>
                  <a:lnTo>
                    <a:pt x="0" y="533564"/>
                  </a:lnTo>
                  <a:lnTo>
                    <a:pt x="581" y="546047"/>
                  </a:lnTo>
                  <a:lnTo>
                    <a:pt x="12306" y="593803"/>
                  </a:lnTo>
                  <a:lnTo>
                    <a:pt x="37798" y="635590"/>
                  </a:lnTo>
                  <a:lnTo>
                    <a:pt x="75369" y="668090"/>
                  </a:lnTo>
                  <a:lnTo>
                    <a:pt x="110455" y="684375"/>
                  </a:lnTo>
                  <a:lnTo>
                    <a:pt x="1124571" y="1013873"/>
                  </a:lnTo>
                  <a:lnTo>
                    <a:pt x="1162528" y="1021324"/>
                  </a:lnTo>
                  <a:lnTo>
                    <a:pt x="1175126" y="1021735"/>
                  </a:lnTo>
                  <a:lnTo>
                    <a:pt x="1187609" y="1021153"/>
                  </a:lnTo>
                  <a:lnTo>
                    <a:pt x="1235365" y="1009429"/>
                  </a:lnTo>
                  <a:lnTo>
                    <a:pt x="1277151" y="983936"/>
                  </a:lnTo>
                  <a:lnTo>
                    <a:pt x="1309651" y="946366"/>
                  </a:lnTo>
                  <a:lnTo>
                    <a:pt x="1325937" y="911279"/>
                  </a:lnTo>
                  <a:lnTo>
                    <a:pt x="1446980" y="538725"/>
                  </a:lnTo>
                  <a:lnTo>
                    <a:pt x="1454428" y="500768"/>
                  </a:lnTo>
                  <a:lnTo>
                    <a:pt x="1454838" y="488171"/>
                  </a:lnTo>
                  <a:lnTo>
                    <a:pt x="1454256" y="475688"/>
                  </a:lnTo>
                  <a:lnTo>
                    <a:pt x="1442532" y="427932"/>
                  </a:lnTo>
                  <a:lnTo>
                    <a:pt x="1417041" y="386148"/>
                  </a:lnTo>
                  <a:lnTo>
                    <a:pt x="1379473" y="353651"/>
                  </a:lnTo>
                  <a:lnTo>
                    <a:pt x="1344386" y="337370"/>
                  </a:lnTo>
                  <a:lnTo>
                    <a:pt x="330271" y="7862"/>
                  </a:lnTo>
                  <a:lnTo>
                    <a:pt x="292314" y="410"/>
                  </a:lnTo>
                  <a:lnTo>
                    <a:pt x="279716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78193" y="8892450"/>
              <a:ext cx="1272540" cy="1424940"/>
            </a:xfrm>
            <a:custGeom>
              <a:avLst/>
              <a:gdLst/>
              <a:ahLst/>
              <a:cxnLst/>
              <a:rect l="l" t="t" r="r" b="b"/>
              <a:pathLst>
                <a:path w="1272540" h="1424940">
                  <a:moveTo>
                    <a:pt x="794975" y="0"/>
                  </a:moveTo>
                  <a:lnTo>
                    <a:pt x="746657" y="7652"/>
                  </a:lnTo>
                  <a:lnTo>
                    <a:pt x="702520" y="29806"/>
                  </a:lnTo>
                  <a:lnTo>
                    <a:pt x="674374" y="55585"/>
                  </a:lnTo>
                  <a:lnTo>
                    <a:pt x="30533" y="940865"/>
                  </a:lnTo>
                  <a:lnTo>
                    <a:pt x="11716" y="974663"/>
                  </a:lnTo>
                  <a:lnTo>
                    <a:pt x="421" y="1023038"/>
                  </a:lnTo>
                  <a:lnTo>
                    <a:pt x="0" y="1035340"/>
                  </a:lnTo>
                  <a:lnTo>
                    <a:pt x="521" y="1047610"/>
                  </a:lnTo>
                  <a:lnTo>
                    <a:pt x="11855" y="1095228"/>
                  </a:lnTo>
                  <a:lnTo>
                    <a:pt x="37545" y="1137744"/>
                  </a:lnTo>
                  <a:lnTo>
                    <a:pt x="65883" y="1164073"/>
                  </a:lnTo>
                  <a:lnTo>
                    <a:pt x="382795" y="1394327"/>
                  </a:lnTo>
                  <a:lnTo>
                    <a:pt x="416593" y="1413141"/>
                  </a:lnTo>
                  <a:lnTo>
                    <a:pt x="464968" y="1424433"/>
                  </a:lnTo>
                  <a:lnTo>
                    <a:pt x="477270" y="1424853"/>
                  </a:lnTo>
                  <a:lnTo>
                    <a:pt x="489540" y="1424331"/>
                  </a:lnTo>
                  <a:lnTo>
                    <a:pt x="537158" y="1412996"/>
                  </a:lnTo>
                  <a:lnTo>
                    <a:pt x="579674" y="1387306"/>
                  </a:lnTo>
                  <a:lnTo>
                    <a:pt x="606003" y="1358967"/>
                  </a:lnTo>
                  <a:lnTo>
                    <a:pt x="1241711" y="483989"/>
                  </a:lnTo>
                  <a:lnTo>
                    <a:pt x="1260529" y="450191"/>
                  </a:lnTo>
                  <a:lnTo>
                    <a:pt x="1271824" y="401816"/>
                  </a:lnTo>
                  <a:lnTo>
                    <a:pt x="1272245" y="389514"/>
                  </a:lnTo>
                  <a:lnTo>
                    <a:pt x="1271723" y="377243"/>
                  </a:lnTo>
                  <a:lnTo>
                    <a:pt x="1260390" y="329626"/>
                  </a:lnTo>
                  <a:lnTo>
                    <a:pt x="1234700" y="287109"/>
                  </a:lnTo>
                  <a:lnTo>
                    <a:pt x="1206362" y="260781"/>
                  </a:lnTo>
                  <a:lnTo>
                    <a:pt x="889450" y="30526"/>
                  </a:lnTo>
                  <a:lnTo>
                    <a:pt x="855652" y="11712"/>
                  </a:lnTo>
                  <a:lnTo>
                    <a:pt x="807277" y="420"/>
                  </a:lnTo>
                  <a:lnTo>
                    <a:pt x="794975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92806" y="8904771"/>
              <a:ext cx="1263650" cy="1412875"/>
            </a:xfrm>
            <a:custGeom>
              <a:avLst/>
              <a:gdLst/>
              <a:ahLst/>
              <a:cxnLst/>
              <a:rect l="l" t="t" r="r" b="b"/>
              <a:pathLst>
                <a:path w="1263650" h="1412875">
                  <a:moveTo>
                    <a:pt x="477272" y="0"/>
                  </a:moveTo>
                  <a:lnTo>
                    <a:pt x="428452" y="7432"/>
                  </a:lnTo>
                  <a:lnTo>
                    <a:pt x="393719" y="23257"/>
                  </a:lnTo>
                  <a:lnTo>
                    <a:pt x="65883" y="260778"/>
                  </a:lnTo>
                  <a:lnTo>
                    <a:pt x="37545" y="287110"/>
                  </a:lnTo>
                  <a:lnTo>
                    <a:pt x="11855" y="329630"/>
                  </a:lnTo>
                  <a:lnTo>
                    <a:pt x="521" y="377248"/>
                  </a:lnTo>
                  <a:lnTo>
                    <a:pt x="0" y="389518"/>
                  </a:lnTo>
                  <a:lnTo>
                    <a:pt x="421" y="401820"/>
                  </a:lnTo>
                  <a:lnTo>
                    <a:pt x="11716" y="450192"/>
                  </a:lnTo>
                  <a:lnTo>
                    <a:pt x="30533" y="483986"/>
                  </a:lnTo>
                  <a:lnTo>
                    <a:pt x="657279" y="1346650"/>
                  </a:lnTo>
                  <a:lnTo>
                    <a:pt x="683615" y="1374989"/>
                  </a:lnTo>
                  <a:lnTo>
                    <a:pt x="726136" y="1400679"/>
                  </a:lnTo>
                  <a:lnTo>
                    <a:pt x="773754" y="1412012"/>
                  </a:lnTo>
                  <a:lnTo>
                    <a:pt x="786024" y="1412534"/>
                  </a:lnTo>
                  <a:lnTo>
                    <a:pt x="798326" y="1412113"/>
                  </a:lnTo>
                  <a:lnTo>
                    <a:pt x="846700" y="1400818"/>
                  </a:lnTo>
                  <a:lnTo>
                    <a:pt x="880497" y="1382000"/>
                  </a:lnTo>
                  <a:lnTo>
                    <a:pt x="1197409" y="1151756"/>
                  </a:lnTo>
                  <a:lnTo>
                    <a:pt x="1225747" y="1125423"/>
                  </a:lnTo>
                  <a:lnTo>
                    <a:pt x="1251438" y="1082903"/>
                  </a:lnTo>
                  <a:lnTo>
                    <a:pt x="1262771" y="1035284"/>
                  </a:lnTo>
                  <a:lnTo>
                    <a:pt x="1263293" y="1023013"/>
                  </a:lnTo>
                  <a:lnTo>
                    <a:pt x="1262871" y="1010711"/>
                  </a:lnTo>
                  <a:lnTo>
                    <a:pt x="1251576" y="962335"/>
                  </a:lnTo>
                  <a:lnTo>
                    <a:pt x="1232759" y="928538"/>
                  </a:lnTo>
                  <a:lnTo>
                    <a:pt x="606003" y="65883"/>
                  </a:lnTo>
                  <a:lnTo>
                    <a:pt x="579674" y="37545"/>
                  </a:lnTo>
                  <a:lnTo>
                    <a:pt x="537158" y="11855"/>
                  </a:lnTo>
                  <a:lnTo>
                    <a:pt x="489542" y="521"/>
                  </a:lnTo>
                  <a:lnTo>
                    <a:pt x="477272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48763" y="8325425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20" h="1022350">
                  <a:moveTo>
                    <a:pt x="1175125" y="0"/>
                  </a:moveTo>
                  <a:lnTo>
                    <a:pt x="1137199" y="4315"/>
                  </a:lnTo>
                  <a:lnTo>
                    <a:pt x="110455" y="337360"/>
                  </a:lnTo>
                  <a:lnTo>
                    <a:pt x="75369" y="353645"/>
                  </a:lnTo>
                  <a:lnTo>
                    <a:pt x="37798" y="386145"/>
                  </a:lnTo>
                  <a:lnTo>
                    <a:pt x="12306" y="427931"/>
                  </a:lnTo>
                  <a:lnTo>
                    <a:pt x="581" y="475688"/>
                  </a:lnTo>
                  <a:lnTo>
                    <a:pt x="0" y="488171"/>
                  </a:lnTo>
                  <a:lnTo>
                    <a:pt x="410" y="500768"/>
                  </a:lnTo>
                  <a:lnTo>
                    <a:pt x="7862" y="538725"/>
                  </a:lnTo>
                  <a:lnTo>
                    <a:pt x="128905" y="911279"/>
                  </a:lnTo>
                  <a:lnTo>
                    <a:pt x="145187" y="946366"/>
                  </a:lnTo>
                  <a:lnTo>
                    <a:pt x="177686" y="983936"/>
                  </a:lnTo>
                  <a:lnTo>
                    <a:pt x="219474" y="1009429"/>
                  </a:lnTo>
                  <a:lnTo>
                    <a:pt x="267232" y="1021153"/>
                  </a:lnTo>
                  <a:lnTo>
                    <a:pt x="279715" y="1021735"/>
                  </a:lnTo>
                  <a:lnTo>
                    <a:pt x="292313" y="1021324"/>
                  </a:lnTo>
                  <a:lnTo>
                    <a:pt x="330271" y="1013873"/>
                  </a:lnTo>
                  <a:lnTo>
                    <a:pt x="1344386" y="684375"/>
                  </a:lnTo>
                  <a:lnTo>
                    <a:pt x="1379473" y="668090"/>
                  </a:lnTo>
                  <a:lnTo>
                    <a:pt x="1417044" y="635590"/>
                  </a:lnTo>
                  <a:lnTo>
                    <a:pt x="1442538" y="593803"/>
                  </a:lnTo>
                  <a:lnTo>
                    <a:pt x="1454265" y="546047"/>
                  </a:lnTo>
                  <a:lnTo>
                    <a:pt x="1454848" y="533564"/>
                  </a:lnTo>
                  <a:lnTo>
                    <a:pt x="1454438" y="520967"/>
                  </a:lnTo>
                  <a:lnTo>
                    <a:pt x="1446991" y="483010"/>
                  </a:lnTo>
                  <a:lnTo>
                    <a:pt x="1325926" y="110455"/>
                  </a:lnTo>
                  <a:lnTo>
                    <a:pt x="1309645" y="75369"/>
                  </a:lnTo>
                  <a:lnTo>
                    <a:pt x="1277148" y="37798"/>
                  </a:lnTo>
                  <a:lnTo>
                    <a:pt x="1235364" y="12306"/>
                  </a:lnTo>
                  <a:lnTo>
                    <a:pt x="1187609" y="581"/>
                  </a:lnTo>
                  <a:lnTo>
                    <a:pt x="1175125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61480" y="7664521"/>
              <a:ext cx="711835" cy="1386205"/>
            </a:xfrm>
            <a:custGeom>
              <a:avLst/>
              <a:gdLst/>
              <a:ahLst/>
              <a:cxnLst/>
              <a:rect l="l" t="t" r="r" b="b"/>
              <a:pathLst>
                <a:path w="711834" h="1386204">
                  <a:moveTo>
                    <a:pt x="551532" y="0"/>
                  </a:moveTo>
                  <a:lnTo>
                    <a:pt x="148086" y="423"/>
                  </a:lnTo>
                  <a:lnTo>
                    <a:pt x="106154" y="9229"/>
                  </a:lnTo>
                  <a:lnTo>
                    <a:pt x="69066" y="28241"/>
                  </a:lnTo>
                  <a:lnTo>
                    <a:pt x="38399" y="55884"/>
                  </a:lnTo>
                  <a:lnTo>
                    <a:pt x="15729" y="90579"/>
                  </a:lnTo>
                  <a:lnTo>
                    <a:pt x="2633" y="130751"/>
                  </a:lnTo>
                  <a:lnTo>
                    <a:pt x="0" y="159796"/>
                  </a:lnTo>
                  <a:lnTo>
                    <a:pt x="423" y="1237827"/>
                  </a:lnTo>
                  <a:lnTo>
                    <a:pt x="9231" y="1279757"/>
                  </a:lnTo>
                  <a:lnTo>
                    <a:pt x="28245" y="1316842"/>
                  </a:lnTo>
                  <a:lnTo>
                    <a:pt x="55888" y="1347508"/>
                  </a:lnTo>
                  <a:lnTo>
                    <a:pt x="90585" y="1370176"/>
                  </a:lnTo>
                  <a:lnTo>
                    <a:pt x="130759" y="1383272"/>
                  </a:lnTo>
                  <a:lnTo>
                    <a:pt x="159806" y="1385905"/>
                  </a:lnTo>
                  <a:lnTo>
                    <a:pt x="551532" y="1385905"/>
                  </a:lnTo>
                  <a:lnTo>
                    <a:pt x="591675" y="1380821"/>
                  </a:lnTo>
                  <a:lnTo>
                    <a:pt x="630550" y="1365034"/>
                  </a:lnTo>
                  <a:lnTo>
                    <a:pt x="663531" y="1340092"/>
                  </a:lnTo>
                  <a:lnTo>
                    <a:pt x="689040" y="1307571"/>
                  </a:lnTo>
                  <a:lnTo>
                    <a:pt x="705502" y="1269048"/>
                  </a:lnTo>
                  <a:lnTo>
                    <a:pt x="711339" y="1226098"/>
                  </a:lnTo>
                  <a:lnTo>
                    <a:pt x="710916" y="148076"/>
                  </a:lnTo>
                  <a:lnTo>
                    <a:pt x="702110" y="106149"/>
                  </a:lnTo>
                  <a:lnTo>
                    <a:pt x="683097" y="69064"/>
                  </a:lnTo>
                  <a:lnTo>
                    <a:pt x="655453" y="38398"/>
                  </a:lnTo>
                  <a:lnTo>
                    <a:pt x="620755" y="15729"/>
                  </a:lnTo>
                  <a:lnTo>
                    <a:pt x="580580" y="2633"/>
                  </a:lnTo>
                  <a:lnTo>
                    <a:pt x="551532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33493" y="8066782"/>
              <a:ext cx="1967864" cy="1967864"/>
            </a:xfrm>
            <a:custGeom>
              <a:avLst/>
              <a:gdLst/>
              <a:ahLst/>
              <a:cxnLst/>
              <a:rect l="l" t="t" r="r" b="b"/>
              <a:pathLst>
                <a:path w="1967865" h="1967865">
                  <a:moveTo>
                    <a:pt x="983655" y="0"/>
                  </a:moveTo>
                  <a:lnTo>
                    <a:pt x="902980" y="3260"/>
                  </a:lnTo>
                  <a:lnTo>
                    <a:pt x="824101" y="12874"/>
                  </a:lnTo>
                  <a:lnTo>
                    <a:pt x="747271" y="28587"/>
                  </a:lnTo>
                  <a:lnTo>
                    <a:pt x="672743" y="50147"/>
                  </a:lnTo>
                  <a:lnTo>
                    <a:pt x="600771" y="77300"/>
                  </a:lnTo>
                  <a:lnTo>
                    <a:pt x="531608" y="109793"/>
                  </a:lnTo>
                  <a:lnTo>
                    <a:pt x="465506" y="147373"/>
                  </a:lnTo>
                  <a:lnTo>
                    <a:pt x="402720" y="189787"/>
                  </a:lnTo>
                  <a:lnTo>
                    <a:pt x="343502" y="236781"/>
                  </a:lnTo>
                  <a:lnTo>
                    <a:pt x="288105" y="288103"/>
                  </a:lnTo>
                  <a:lnTo>
                    <a:pt x="236782" y="343500"/>
                  </a:lnTo>
                  <a:lnTo>
                    <a:pt x="189787" y="402718"/>
                  </a:lnTo>
                  <a:lnTo>
                    <a:pt x="147373" y="465503"/>
                  </a:lnTo>
                  <a:lnTo>
                    <a:pt x="109793" y="531604"/>
                  </a:lnTo>
                  <a:lnTo>
                    <a:pt x="77300" y="600767"/>
                  </a:lnTo>
                  <a:lnTo>
                    <a:pt x="50147" y="672738"/>
                  </a:lnTo>
                  <a:lnTo>
                    <a:pt x="28587" y="747264"/>
                  </a:lnTo>
                  <a:lnTo>
                    <a:pt x="12874" y="824093"/>
                  </a:lnTo>
                  <a:lnTo>
                    <a:pt x="3260" y="902971"/>
                  </a:lnTo>
                  <a:lnTo>
                    <a:pt x="0" y="983645"/>
                  </a:lnTo>
                  <a:lnTo>
                    <a:pt x="3260" y="1064319"/>
                  </a:lnTo>
                  <a:lnTo>
                    <a:pt x="12874" y="1143197"/>
                  </a:lnTo>
                  <a:lnTo>
                    <a:pt x="28587" y="1220026"/>
                  </a:lnTo>
                  <a:lnTo>
                    <a:pt x="50147" y="1294552"/>
                  </a:lnTo>
                  <a:lnTo>
                    <a:pt x="77300" y="1366523"/>
                  </a:lnTo>
                  <a:lnTo>
                    <a:pt x="109793" y="1435686"/>
                  </a:lnTo>
                  <a:lnTo>
                    <a:pt x="147373" y="1501787"/>
                  </a:lnTo>
                  <a:lnTo>
                    <a:pt x="189787" y="1564572"/>
                  </a:lnTo>
                  <a:lnTo>
                    <a:pt x="236782" y="1623790"/>
                  </a:lnTo>
                  <a:lnTo>
                    <a:pt x="288105" y="1679187"/>
                  </a:lnTo>
                  <a:lnTo>
                    <a:pt x="343502" y="1730509"/>
                  </a:lnTo>
                  <a:lnTo>
                    <a:pt x="402720" y="1777503"/>
                  </a:lnTo>
                  <a:lnTo>
                    <a:pt x="465506" y="1819917"/>
                  </a:lnTo>
                  <a:lnTo>
                    <a:pt x="531608" y="1857497"/>
                  </a:lnTo>
                  <a:lnTo>
                    <a:pt x="600771" y="1889990"/>
                  </a:lnTo>
                  <a:lnTo>
                    <a:pt x="672743" y="1917143"/>
                  </a:lnTo>
                  <a:lnTo>
                    <a:pt x="747271" y="1938703"/>
                  </a:lnTo>
                  <a:lnTo>
                    <a:pt x="824101" y="1954416"/>
                  </a:lnTo>
                  <a:lnTo>
                    <a:pt x="902980" y="1964030"/>
                  </a:lnTo>
                  <a:lnTo>
                    <a:pt x="983655" y="1967290"/>
                  </a:lnTo>
                  <a:lnTo>
                    <a:pt x="1064329" y="1964030"/>
                  </a:lnTo>
                  <a:lnTo>
                    <a:pt x="1143207" y="1954416"/>
                  </a:lnTo>
                  <a:lnTo>
                    <a:pt x="1220036" y="1938703"/>
                  </a:lnTo>
                  <a:lnTo>
                    <a:pt x="1294563" y="1917143"/>
                  </a:lnTo>
                  <a:lnTo>
                    <a:pt x="1366534" y="1889990"/>
                  </a:lnTo>
                  <a:lnTo>
                    <a:pt x="1435696" y="1857497"/>
                  </a:lnTo>
                  <a:lnTo>
                    <a:pt x="1501797" y="1819917"/>
                  </a:lnTo>
                  <a:lnTo>
                    <a:pt x="1564583" y="1777503"/>
                  </a:lnTo>
                  <a:lnTo>
                    <a:pt x="1623801" y="1730509"/>
                  </a:lnTo>
                  <a:lnTo>
                    <a:pt x="1679197" y="1679187"/>
                  </a:lnTo>
                  <a:lnTo>
                    <a:pt x="1730519" y="1623790"/>
                  </a:lnTo>
                  <a:lnTo>
                    <a:pt x="1777514" y="1564572"/>
                  </a:lnTo>
                  <a:lnTo>
                    <a:pt x="1819928" y="1501787"/>
                  </a:lnTo>
                  <a:lnTo>
                    <a:pt x="1857508" y="1435686"/>
                  </a:lnTo>
                  <a:lnTo>
                    <a:pt x="1890001" y="1366523"/>
                  </a:lnTo>
                  <a:lnTo>
                    <a:pt x="1917154" y="1294552"/>
                  </a:lnTo>
                  <a:lnTo>
                    <a:pt x="1938713" y="1220026"/>
                  </a:lnTo>
                  <a:lnTo>
                    <a:pt x="1954427" y="1143197"/>
                  </a:lnTo>
                  <a:lnTo>
                    <a:pt x="1964040" y="1064319"/>
                  </a:lnTo>
                  <a:lnTo>
                    <a:pt x="1967301" y="983645"/>
                  </a:lnTo>
                  <a:lnTo>
                    <a:pt x="1964040" y="902971"/>
                  </a:lnTo>
                  <a:lnTo>
                    <a:pt x="1954427" y="824093"/>
                  </a:lnTo>
                  <a:lnTo>
                    <a:pt x="1938713" y="747264"/>
                  </a:lnTo>
                  <a:lnTo>
                    <a:pt x="1917154" y="672738"/>
                  </a:lnTo>
                  <a:lnTo>
                    <a:pt x="1890001" y="600767"/>
                  </a:lnTo>
                  <a:lnTo>
                    <a:pt x="1857508" y="531604"/>
                  </a:lnTo>
                  <a:lnTo>
                    <a:pt x="1819928" y="465503"/>
                  </a:lnTo>
                  <a:lnTo>
                    <a:pt x="1777514" y="402718"/>
                  </a:lnTo>
                  <a:lnTo>
                    <a:pt x="1730519" y="343500"/>
                  </a:lnTo>
                  <a:lnTo>
                    <a:pt x="1679197" y="288103"/>
                  </a:lnTo>
                  <a:lnTo>
                    <a:pt x="1623801" y="236781"/>
                  </a:lnTo>
                  <a:lnTo>
                    <a:pt x="1564583" y="189787"/>
                  </a:lnTo>
                  <a:lnTo>
                    <a:pt x="1501797" y="147373"/>
                  </a:lnTo>
                  <a:lnTo>
                    <a:pt x="1435696" y="109793"/>
                  </a:lnTo>
                  <a:lnTo>
                    <a:pt x="1366534" y="77300"/>
                  </a:lnTo>
                  <a:lnTo>
                    <a:pt x="1294563" y="50147"/>
                  </a:lnTo>
                  <a:lnTo>
                    <a:pt x="1220036" y="28587"/>
                  </a:lnTo>
                  <a:lnTo>
                    <a:pt x="1143207" y="12874"/>
                  </a:lnTo>
                  <a:lnTo>
                    <a:pt x="1064329" y="3260"/>
                  </a:lnTo>
                  <a:lnTo>
                    <a:pt x="983655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44563" y="8277843"/>
              <a:ext cx="1545590" cy="1545590"/>
            </a:xfrm>
            <a:custGeom>
              <a:avLst/>
              <a:gdLst/>
              <a:ahLst/>
              <a:cxnLst/>
              <a:rect l="l" t="t" r="r" b="b"/>
              <a:pathLst>
                <a:path w="1545590" h="1545590">
                  <a:moveTo>
                    <a:pt x="772583" y="0"/>
                  </a:moveTo>
                  <a:lnTo>
                    <a:pt x="709219" y="2561"/>
                  </a:lnTo>
                  <a:lnTo>
                    <a:pt x="647266" y="10111"/>
                  </a:lnTo>
                  <a:lnTo>
                    <a:pt x="586922" y="22453"/>
                  </a:lnTo>
                  <a:lnTo>
                    <a:pt x="528386" y="39386"/>
                  </a:lnTo>
                  <a:lnTo>
                    <a:pt x="471858" y="60713"/>
                  </a:lnTo>
                  <a:lnTo>
                    <a:pt x="417536" y="86233"/>
                  </a:lnTo>
                  <a:lnTo>
                    <a:pt x="365618" y="115750"/>
                  </a:lnTo>
                  <a:lnTo>
                    <a:pt x="316304" y="149063"/>
                  </a:lnTo>
                  <a:lnTo>
                    <a:pt x="269793" y="185973"/>
                  </a:lnTo>
                  <a:lnTo>
                    <a:pt x="226283" y="226283"/>
                  </a:lnTo>
                  <a:lnTo>
                    <a:pt x="185973" y="269793"/>
                  </a:lnTo>
                  <a:lnTo>
                    <a:pt x="149063" y="316304"/>
                  </a:lnTo>
                  <a:lnTo>
                    <a:pt x="115750" y="365618"/>
                  </a:lnTo>
                  <a:lnTo>
                    <a:pt x="86233" y="417536"/>
                  </a:lnTo>
                  <a:lnTo>
                    <a:pt x="60713" y="471858"/>
                  </a:lnTo>
                  <a:lnTo>
                    <a:pt x="39386" y="528386"/>
                  </a:lnTo>
                  <a:lnTo>
                    <a:pt x="22453" y="586922"/>
                  </a:lnTo>
                  <a:lnTo>
                    <a:pt x="10111" y="647266"/>
                  </a:lnTo>
                  <a:lnTo>
                    <a:pt x="2561" y="709219"/>
                  </a:lnTo>
                  <a:lnTo>
                    <a:pt x="0" y="772583"/>
                  </a:lnTo>
                  <a:lnTo>
                    <a:pt x="2561" y="835948"/>
                  </a:lnTo>
                  <a:lnTo>
                    <a:pt x="10111" y="897901"/>
                  </a:lnTo>
                  <a:lnTo>
                    <a:pt x="22453" y="958245"/>
                  </a:lnTo>
                  <a:lnTo>
                    <a:pt x="39386" y="1016780"/>
                  </a:lnTo>
                  <a:lnTo>
                    <a:pt x="60713" y="1073309"/>
                  </a:lnTo>
                  <a:lnTo>
                    <a:pt x="86233" y="1127631"/>
                  </a:lnTo>
                  <a:lnTo>
                    <a:pt x="115750" y="1179549"/>
                  </a:lnTo>
                  <a:lnTo>
                    <a:pt x="149063" y="1228862"/>
                  </a:lnTo>
                  <a:lnTo>
                    <a:pt x="185973" y="1275374"/>
                  </a:lnTo>
                  <a:lnTo>
                    <a:pt x="226283" y="1318883"/>
                  </a:lnTo>
                  <a:lnTo>
                    <a:pt x="269793" y="1359193"/>
                  </a:lnTo>
                  <a:lnTo>
                    <a:pt x="316304" y="1396104"/>
                  </a:lnTo>
                  <a:lnTo>
                    <a:pt x="365618" y="1429417"/>
                  </a:lnTo>
                  <a:lnTo>
                    <a:pt x="417536" y="1458933"/>
                  </a:lnTo>
                  <a:lnTo>
                    <a:pt x="471858" y="1484454"/>
                  </a:lnTo>
                  <a:lnTo>
                    <a:pt x="528386" y="1505780"/>
                  </a:lnTo>
                  <a:lnTo>
                    <a:pt x="586922" y="1522714"/>
                  </a:lnTo>
                  <a:lnTo>
                    <a:pt x="647266" y="1535055"/>
                  </a:lnTo>
                  <a:lnTo>
                    <a:pt x="709219" y="1542606"/>
                  </a:lnTo>
                  <a:lnTo>
                    <a:pt x="772583" y="1545167"/>
                  </a:lnTo>
                  <a:lnTo>
                    <a:pt x="835948" y="1542606"/>
                  </a:lnTo>
                  <a:lnTo>
                    <a:pt x="897901" y="1535055"/>
                  </a:lnTo>
                  <a:lnTo>
                    <a:pt x="958245" y="1522714"/>
                  </a:lnTo>
                  <a:lnTo>
                    <a:pt x="1016780" y="1505780"/>
                  </a:lnTo>
                  <a:lnTo>
                    <a:pt x="1073309" y="1484454"/>
                  </a:lnTo>
                  <a:lnTo>
                    <a:pt x="1127631" y="1458933"/>
                  </a:lnTo>
                  <a:lnTo>
                    <a:pt x="1179549" y="1429417"/>
                  </a:lnTo>
                  <a:lnTo>
                    <a:pt x="1228862" y="1396104"/>
                  </a:lnTo>
                  <a:lnTo>
                    <a:pt x="1275374" y="1359193"/>
                  </a:lnTo>
                  <a:lnTo>
                    <a:pt x="1318883" y="1318883"/>
                  </a:lnTo>
                  <a:lnTo>
                    <a:pt x="1359193" y="1275374"/>
                  </a:lnTo>
                  <a:lnTo>
                    <a:pt x="1396104" y="1228862"/>
                  </a:lnTo>
                  <a:lnTo>
                    <a:pt x="1429417" y="1179549"/>
                  </a:lnTo>
                  <a:lnTo>
                    <a:pt x="1458933" y="1127631"/>
                  </a:lnTo>
                  <a:lnTo>
                    <a:pt x="1484454" y="1073309"/>
                  </a:lnTo>
                  <a:lnTo>
                    <a:pt x="1505780" y="1016780"/>
                  </a:lnTo>
                  <a:lnTo>
                    <a:pt x="1522714" y="958245"/>
                  </a:lnTo>
                  <a:lnTo>
                    <a:pt x="1535055" y="897901"/>
                  </a:lnTo>
                  <a:lnTo>
                    <a:pt x="1542606" y="835948"/>
                  </a:lnTo>
                  <a:lnTo>
                    <a:pt x="1545167" y="772583"/>
                  </a:lnTo>
                  <a:lnTo>
                    <a:pt x="1542606" y="709219"/>
                  </a:lnTo>
                  <a:lnTo>
                    <a:pt x="1535055" y="647266"/>
                  </a:lnTo>
                  <a:lnTo>
                    <a:pt x="1522714" y="586922"/>
                  </a:lnTo>
                  <a:lnTo>
                    <a:pt x="1505780" y="528386"/>
                  </a:lnTo>
                  <a:lnTo>
                    <a:pt x="1484454" y="471858"/>
                  </a:lnTo>
                  <a:lnTo>
                    <a:pt x="1458933" y="417536"/>
                  </a:lnTo>
                  <a:lnTo>
                    <a:pt x="1429417" y="365618"/>
                  </a:lnTo>
                  <a:lnTo>
                    <a:pt x="1396104" y="316304"/>
                  </a:lnTo>
                  <a:lnTo>
                    <a:pt x="1359193" y="269793"/>
                  </a:lnTo>
                  <a:lnTo>
                    <a:pt x="1318883" y="226283"/>
                  </a:lnTo>
                  <a:lnTo>
                    <a:pt x="1275374" y="185973"/>
                  </a:lnTo>
                  <a:lnTo>
                    <a:pt x="1228862" y="149063"/>
                  </a:lnTo>
                  <a:lnTo>
                    <a:pt x="1179549" y="115750"/>
                  </a:lnTo>
                  <a:lnTo>
                    <a:pt x="1127631" y="86233"/>
                  </a:lnTo>
                  <a:lnTo>
                    <a:pt x="1073309" y="60713"/>
                  </a:lnTo>
                  <a:lnTo>
                    <a:pt x="1016780" y="39386"/>
                  </a:lnTo>
                  <a:lnTo>
                    <a:pt x="958245" y="22453"/>
                  </a:lnTo>
                  <a:lnTo>
                    <a:pt x="897901" y="10111"/>
                  </a:lnTo>
                  <a:lnTo>
                    <a:pt x="835948" y="2561"/>
                  </a:lnTo>
                  <a:lnTo>
                    <a:pt x="772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244563" y="8277843"/>
              <a:ext cx="1545590" cy="1545590"/>
            </a:xfrm>
            <a:custGeom>
              <a:avLst/>
              <a:gdLst/>
              <a:ahLst/>
              <a:cxnLst/>
              <a:rect l="l" t="t" r="r" b="b"/>
              <a:pathLst>
                <a:path w="1545590" h="1545590">
                  <a:moveTo>
                    <a:pt x="772583" y="0"/>
                  </a:moveTo>
                  <a:lnTo>
                    <a:pt x="709219" y="2561"/>
                  </a:lnTo>
                  <a:lnTo>
                    <a:pt x="647266" y="10111"/>
                  </a:lnTo>
                  <a:lnTo>
                    <a:pt x="586922" y="22453"/>
                  </a:lnTo>
                  <a:lnTo>
                    <a:pt x="528386" y="39386"/>
                  </a:lnTo>
                  <a:lnTo>
                    <a:pt x="471858" y="60713"/>
                  </a:lnTo>
                  <a:lnTo>
                    <a:pt x="417536" y="86233"/>
                  </a:lnTo>
                  <a:lnTo>
                    <a:pt x="365618" y="115750"/>
                  </a:lnTo>
                  <a:lnTo>
                    <a:pt x="316304" y="149063"/>
                  </a:lnTo>
                  <a:lnTo>
                    <a:pt x="269793" y="185973"/>
                  </a:lnTo>
                  <a:lnTo>
                    <a:pt x="226283" y="226283"/>
                  </a:lnTo>
                  <a:lnTo>
                    <a:pt x="185973" y="269793"/>
                  </a:lnTo>
                  <a:lnTo>
                    <a:pt x="149063" y="316304"/>
                  </a:lnTo>
                  <a:lnTo>
                    <a:pt x="115750" y="365618"/>
                  </a:lnTo>
                  <a:lnTo>
                    <a:pt x="86233" y="417536"/>
                  </a:lnTo>
                  <a:lnTo>
                    <a:pt x="60713" y="471858"/>
                  </a:lnTo>
                  <a:lnTo>
                    <a:pt x="39386" y="528386"/>
                  </a:lnTo>
                  <a:lnTo>
                    <a:pt x="22453" y="586922"/>
                  </a:lnTo>
                  <a:lnTo>
                    <a:pt x="10111" y="647266"/>
                  </a:lnTo>
                  <a:lnTo>
                    <a:pt x="2561" y="709219"/>
                  </a:lnTo>
                  <a:lnTo>
                    <a:pt x="0" y="772583"/>
                  </a:lnTo>
                  <a:lnTo>
                    <a:pt x="2561" y="835948"/>
                  </a:lnTo>
                  <a:lnTo>
                    <a:pt x="10111" y="897901"/>
                  </a:lnTo>
                  <a:lnTo>
                    <a:pt x="22453" y="958245"/>
                  </a:lnTo>
                  <a:lnTo>
                    <a:pt x="39386" y="1016780"/>
                  </a:lnTo>
                  <a:lnTo>
                    <a:pt x="60713" y="1073309"/>
                  </a:lnTo>
                  <a:lnTo>
                    <a:pt x="86233" y="1127631"/>
                  </a:lnTo>
                  <a:lnTo>
                    <a:pt x="115750" y="1179549"/>
                  </a:lnTo>
                  <a:lnTo>
                    <a:pt x="149063" y="1228862"/>
                  </a:lnTo>
                  <a:lnTo>
                    <a:pt x="185973" y="1275374"/>
                  </a:lnTo>
                  <a:lnTo>
                    <a:pt x="226283" y="1318883"/>
                  </a:lnTo>
                  <a:lnTo>
                    <a:pt x="269793" y="1359193"/>
                  </a:lnTo>
                  <a:lnTo>
                    <a:pt x="316304" y="1396104"/>
                  </a:lnTo>
                  <a:lnTo>
                    <a:pt x="365618" y="1429417"/>
                  </a:lnTo>
                  <a:lnTo>
                    <a:pt x="417536" y="1458933"/>
                  </a:lnTo>
                  <a:lnTo>
                    <a:pt x="471858" y="1484454"/>
                  </a:lnTo>
                  <a:lnTo>
                    <a:pt x="528386" y="1505780"/>
                  </a:lnTo>
                  <a:lnTo>
                    <a:pt x="586922" y="1522714"/>
                  </a:lnTo>
                  <a:lnTo>
                    <a:pt x="647266" y="1535055"/>
                  </a:lnTo>
                  <a:lnTo>
                    <a:pt x="709219" y="1542606"/>
                  </a:lnTo>
                  <a:lnTo>
                    <a:pt x="772583" y="1545167"/>
                  </a:lnTo>
                  <a:lnTo>
                    <a:pt x="835948" y="1542606"/>
                  </a:lnTo>
                  <a:lnTo>
                    <a:pt x="897901" y="1535055"/>
                  </a:lnTo>
                  <a:lnTo>
                    <a:pt x="958245" y="1522714"/>
                  </a:lnTo>
                  <a:lnTo>
                    <a:pt x="1016780" y="1505780"/>
                  </a:lnTo>
                  <a:lnTo>
                    <a:pt x="1073309" y="1484454"/>
                  </a:lnTo>
                  <a:lnTo>
                    <a:pt x="1127631" y="1458933"/>
                  </a:lnTo>
                  <a:lnTo>
                    <a:pt x="1179549" y="1429417"/>
                  </a:lnTo>
                  <a:lnTo>
                    <a:pt x="1228862" y="1396104"/>
                  </a:lnTo>
                  <a:lnTo>
                    <a:pt x="1275374" y="1359193"/>
                  </a:lnTo>
                  <a:lnTo>
                    <a:pt x="1318883" y="1318883"/>
                  </a:lnTo>
                  <a:lnTo>
                    <a:pt x="1359193" y="1275374"/>
                  </a:lnTo>
                  <a:lnTo>
                    <a:pt x="1396104" y="1228862"/>
                  </a:lnTo>
                  <a:lnTo>
                    <a:pt x="1429417" y="1179549"/>
                  </a:lnTo>
                  <a:lnTo>
                    <a:pt x="1458933" y="1127631"/>
                  </a:lnTo>
                  <a:lnTo>
                    <a:pt x="1484454" y="1073309"/>
                  </a:lnTo>
                  <a:lnTo>
                    <a:pt x="1505780" y="1016780"/>
                  </a:lnTo>
                  <a:lnTo>
                    <a:pt x="1522714" y="958245"/>
                  </a:lnTo>
                  <a:lnTo>
                    <a:pt x="1535055" y="897901"/>
                  </a:lnTo>
                  <a:lnTo>
                    <a:pt x="1542606" y="835948"/>
                  </a:lnTo>
                  <a:lnTo>
                    <a:pt x="1545167" y="772583"/>
                  </a:lnTo>
                  <a:lnTo>
                    <a:pt x="1542606" y="709219"/>
                  </a:lnTo>
                  <a:lnTo>
                    <a:pt x="1535055" y="647266"/>
                  </a:lnTo>
                  <a:lnTo>
                    <a:pt x="1522714" y="586922"/>
                  </a:lnTo>
                  <a:lnTo>
                    <a:pt x="1505780" y="528386"/>
                  </a:lnTo>
                  <a:lnTo>
                    <a:pt x="1484454" y="471858"/>
                  </a:lnTo>
                  <a:lnTo>
                    <a:pt x="1458933" y="417536"/>
                  </a:lnTo>
                  <a:lnTo>
                    <a:pt x="1429417" y="365618"/>
                  </a:lnTo>
                  <a:lnTo>
                    <a:pt x="1396104" y="316304"/>
                  </a:lnTo>
                  <a:lnTo>
                    <a:pt x="1359193" y="269793"/>
                  </a:lnTo>
                  <a:lnTo>
                    <a:pt x="1318883" y="226283"/>
                  </a:lnTo>
                  <a:lnTo>
                    <a:pt x="1275374" y="185973"/>
                  </a:lnTo>
                  <a:lnTo>
                    <a:pt x="1228862" y="149063"/>
                  </a:lnTo>
                  <a:lnTo>
                    <a:pt x="1179549" y="115750"/>
                  </a:lnTo>
                  <a:lnTo>
                    <a:pt x="1127631" y="86233"/>
                  </a:lnTo>
                  <a:lnTo>
                    <a:pt x="1073309" y="60713"/>
                  </a:lnTo>
                  <a:lnTo>
                    <a:pt x="1016780" y="39386"/>
                  </a:lnTo>
                  <a:lnTo>
                    <a:pt x="958245" y="22453"/>
                  </a:lnTo>
                  <a:lnTo>
                    <a:pt x="897901" y="10111"/>
                  </a:lnTo>
                  <a:lnTo>
                    <a:pt x="835948" y="2561"/>
                  </a:lnTo>
                  <a:lnTo>
                    <a:pt x="772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63954" y="8402834"/>
              <a:ext cx="1295400" cy="1295400"/>
            </a:xfrm>
            <a:custGeom>
              <a:avLst/>
              <a:gdLst/>
              <a:ahLst/>
              <a:cxnLst/>
              <a:rect l="l" t="t" r="r" b="b"/>
              <a:pathLst>
                <a:path w="1295400" h="1295400">
                  <a:moveTo>
                    <a:pt x="647634" y="0"/>
                  </a:moveTo>
                  <a:lnTo>
                    <a:pt x="594516" y="2146"/>
                  </a:lnTo>
                  <a:lnTo>
                    <a:pt x="542580" y="8475"/>
                  </a:lnTo>
                  <a:lnTo>
                    <a:pt x="491995" y="18820"/>
                  </a:lnTo>
                  <a:lnTo>
                    <a:pt x="442925" y="33014"/>
                  </a:lnTo>
                  <a:lnTo>
                    <a:pt x="395538" y="50891"/>
                  </a:lnTo>
                  <a:lnTo>
                    <a:pt x="350001" y="72283"/>
                  </a:lnTo>
                  <a:lnTo>
                    <a:pt x="306480" y="97024"/>
                  </a:lnTo>
                  <a:lnTo>
                    <a:pt x="265142" y="124948"/>
                  </a:lnTo>
                  <a:lnTo>
                    <a:pt x="226153" y="155887"/>
                  </a:lnTo>
                  <a:lnTo>
                    <a:pt x="189681" y="189676"/>
                  </a:lnTo>
                  <a:lnTo>
                    <a:pt x="155891" y="226147"/>
                  </a:lnTo>
                  <a:lnTo>
                    <a:pt x="124951" y="265133"/>
                  </a:lnTo>
                  <a:lnTo>
                    <a:pt x="97026" y="306469"/>
                  </a:lnTo>
                  <a:lnTo>
                    <a:pt x="72284" y="349987"/>
                  </a:lnTo>
                  <a:lnTo>
                    <a:pt x="50891" y="395521"/>
                  </a:lnTo>
                  <a:lnTo>
                    <a:pt x="33015" y="442904"/>
                  </a:lnTo>
                  <a:lnTo>
                    <a:pt x="18821" y="491969"/>
                  </a:lnTo>
                  <a:lnTo>
                    <a:pt x="8475" y="542550"/>
                  </a:lnTo>
                  <a:lnTo>
                    <a:pt x="2146" y="594480"/>
                  </a:lnTo>
                  <a:lnTo>
                    <a:pt x="0" y="647592"/>
                  </a:lnTo>
                  <a:lnTo>
                    <a:pt x="2146" y="700705"/>
                  </a:lnTo>
                  <a:lnTo>
                    <a:pt x="8475" y="752635"/>
                  </a:lnTo>
                  <a:lnTo>
                    <a:pt x="18821" y="803216"/>
                  </a:lnTo>
                  <a:lnTo>
                    <a:pt x="33015" y="852281"/>
                  </a:lnTo>
                  <a:lnTo>
                    <a:pt x="50891" y="899664"/>
                  </a:lnTo>
                  <a:lnTo>
                    <a:pt x="72284" y="945198"/>
                  </a:lnTo>
                  <a:lnTo>
                    <a:pt x="97026" y="988716"/>
                  </a:lnTo>
                  <a:lnTo>
                    <a:pt x="124951" y="1030052"/>
                  </a:lnTo>
                  <a:lnTo>
                    <a:pt x="155891" y="1069038"/>
                  </a:lnTo>
                  <a:lnTo>
                    <a:pt x="189681" y="1105509"/>
                  </a:lnTo>
                  <a:lnTo>
                    <a:pt x="226153" y="1139297"/>
                  </a:lnTo>
                  <a:lnTo>
                    <a:pt x="265142" y="1170237"/>
                  </a:lnTo>
                  <a:lnTo>
                    <a:pt x="306480" y="1198161"/>
                  </a:lnTo>
                  <a:lnTo>
                    <a:pt x="350001" y="1222902"/>
                  </a:lnTo>
                  <a:lnTo>
                    <a:pt x="395538" y="1244294"/>
                  </a:lnTo>
                  <a:lnTo>
                    <a:pt x="442925" y="1262170"/>
                  </a:lnTo>
                  <a:lnTo>
                    <a:pt x="491995" y="1276364"/>
                  </a:lnTo>
                  <a:lnTo>
                    <a:pt x="542580" y="1286709"/>
                  </a:lnTo>
                  <a:lnTo>
                    <a:pt x="594516" y="1293038"/>
                  </a:lnTo>
                  <a:lnTo>
                    <a:pt x="647634" y="1295185"/>
                  </a:lnTo>
                  <a:lnTo>
                    <a:pt x="700748" y="1293038"/>
                  </a:lnTo>
                  <a:lnTo>
                    <a:pt x="752679" y="1286709"/>
                  </a:lnTo>
                  <a:lnTo>
                    <a:pt x="803261" y="1276364"/>
                  </a:lnTo>
                  <a:lnTo>
                    <a:pt x="852327" y="1262170"/>
                  </a:lnTo>
                  <a:lnTo>
                    <a:pt x="899710" y="1244294"/>
                  </a:lnTo>
                  <a:lnTo>
                    <a:pt x="945244" y="1222902"/>
                  </a:lnTo>
                  <a:lnTo>
                    <a:pt x="988762" y="1198161"/>
                  </a:lnTo>
                  <a:lnTo>
                    <a:pt x="1030098" y="1170237"/>
                  </a:lnTo>
                  <a:lnTo>
                    <a:pt x="1069084" y="1139297"/>
                  </a:lnTo>
                  <a:lnTo>
                    <a:pt x="1105555" y="1105509"/>
                  </a:lnTo>
                  <a:lnTo>
                    <a:pt x="1139343" y="1069038"/>
                  </a:lnTo>
                  <a:lnTo>
                    <a:pt x="1170282" y="1030052"/>
                  </a:lnTo>
                  <a:lnTo>
                    <a:pt x="1198205" y="988716"/>
                  </a:lnTo>
                  <a:lnTo>
                    <a:pt x="1222946" y="945198"/>
                  </a:lnTo>
                  <a:lnTo>
                    <a:pt x="1244337" y="899664"/>
                  </a:lnTo>
                  <a:lnTo>
                    <a:pt x="1262213" y="852281"/>
                  </a:lnTo>
                  <a:lnTo>
                    <a:pt x="1276407" y="803216"/>
                  </a:lnTo>
                  <a:lnTo>
                    <a:pt x="1286751" y="752635"/>
                  </a:lnTo>
                  <a:lnTo>
                    <a:pt x="1293080" y="700705"/>
                  </a:lnTo>
                  <a:lnTo>
                    <a:pt x="1295227" y="647592"/>
                  </a:lnTo>
                  <a:lnTo>
                    <a:pt x="1293080" y="594480"/>
                  </a:lnTo>
                  <a:lnTo>
                    <a:pt x="1286751" y="542550"/>
                  </a:lnTo>
                  <a:lnTo>
                    <a:pt x="1276407" y="491969"/>
                  </a:lnTo>
                  <a:lnTo>
                    <a:pt x="1262213" y="442904"/>
                  </a:lnTo>
                  <a:lnTo>
                    <a:pt x="1244337" y="395521"/>
                  </a:lnTo>
                  <a:lnTo>
                    <a:pt x="1222946" y="349987"/>
                  </a:lnTo>
                  <a:lnTo>
                    <a:pt x="1198205" y="306469"/>
                  </a:lnTo>
                  <a:lnTo>
                    <a:pt x="1170282" y="265133"/>
                  </a:lnTo>
                  <a:lnTo>
                    <a:pt x="1139343" y="226147"/>
                  </a:lnTo>
                  <a:lnTo>
                    <a:pt x="1105555" y="189676"/>
                  </a:lnTo>
                  <a:lnTo>
                    <a:pt x="1069084" y="155887"/>
                  </a:lnTo>
                  <a:lnTo>
                    <a:pt x="1030098" y="124948"/>
                  </a:lnTo>
                  <a:lnTo>
                    <a:pt x="988762" y="97024"/>
                  </a:lnTo>
                  <a:lnTo>
                    <a:pt x="945244" y="72283"/>
                  </a:lnTo>
                  <a:lnTo>
                    <a:pt x="899710" y="50891"/>
                  </a:lnTo>
                  <a:lnTo>
                    <a:pt x="852327" y="33014"/>
                  </a:lnTo>
                  <a:lnTo>
                    <a:pt x="803261" y="18820"/>
                  </a:lnTo>
                  <a:lnTo>
                    <a:pt x="752679" y="8475"/>
                  </a:lnTo>
                  <a:lnTo>
                    <a:pt x="700748" y="2146"/>
                  </a:lnTo>
                  <a:lnTo>
                    <a:pt x="647634" y="0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58627" y="9194024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40">
                  <a:moveTo>
                    <a:pt x="0" y="0"/>
                  </a:moveTo>
                  <a:lnTo>
                    <a:pt x="0" y="129189"/>
                  </a:lnTo>
                </a:path>
              </a:pathLst>
            </a:custGeom>
            <a:ln w="56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90686" y="9194024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40">
                  <a:moveTo>
                    <a:pt x="0" y="0"/>
                  </a:moveTo>
                  <a:lnTo>
                    <a:pt x="0" y="129189"/>
                  </a:lnTo>
                </a:path>
              </a:pathLst>
            </a:custGeom>
            <a:ln w="56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922765" y="9172475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738"/>
                  </a:lnTo>
                </a:path>
              </a:pathLst>
            </a:custGeom>
            <a:ln w="56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054835" y="9129418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09">
                  <a:moveTo>
                    <a:pt x="0" y="0"/>
                  </a:moveTo>
                  <a:lnTo>
                    <a:pt x="0" y="193795"/>
                  </a:lnTo>
                </a:path>
              </a:pathLst>
            </a:custGeom>
            <a:ln w="56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186904" y="9064813"/>
              <a:ext cx="0" cy="258445"/>
            </a:xfrm>
            <a:custGeom>
              <a:avLst/>
              <a:gdLst/>
              <a:ahLst/>
              <a:cxnLst/>
              <a:rect l="l" t="t" r="r" b="b"/>
              <a:pathLst>
                <a:path h="258445">
                  <a:moveTo>
                    <a:pt x="0" y="0"/>
                  </a:moveTo>
                  <a:lnTo>
                    <a:pt x="0" y="258400"/>
                  </a:lnTo>
                </a:path>
              </a:pathLst>
            </a:custGeom>
            <a:ln w="56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318963" y="9000218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5">
                  <a:moveTo>
                    <a:pt x="0" y="0"/>
                  </a:moveTo>
                  <a:lnTo>
                    <a:pt x="0" y="322995"/>
                  </a:lnTo>
                </a:path>
              </a:pathLst>
            </a:custGeom>
            <a:ln w="56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86742" y="8819891"/>
              <a:ext cx="737870" cy="301625"/>
            </a:xfrm>
            <a:custGeom>
              <a:avLst/>
              <a:gdLst/>
              <a:ahLst/>
              <a:cxnLst/>
              <a:rect l="l" t="t" r="r" b="b"/>
              <a:pathLst>
                <a:path w="737870" h="301625">
                  <a:moveTo>
                    <a:pt x="11671" y="259708"/>
                  </a:moveTo>
                  <a:lnTo>
                    <a:pt x="3160" y="267713"/>
                  </a:lnTo>
                  <a:lnTo>
                    <a:pt x="0" y="284362"/>
                  </a:lnTo>
                  <a:lnTo>
                    <a:pt x="8437" y="292734"/>
                  </a:lnTo>
                  <a:lnTo>
                    <a:pt x="51071" y="299334"/>
                  </a:lnTo>
                  <a:lnTo>
                    <a:pt x="101403" y="301322"/>
                  </a:lnTo>
                  <a:lnTo>
                    <a:pt x="113703" y="301403"/>
                  </a:lnTo>
                  <a:lnTo>
                    <a:pt x="160795" y="300193"/>
                  </a:lnTo>
                  <a:lnTo>
                    <a:pt x="206149" y="296670"/>
                  </a:lnTo>
                  <a:lnTo>
                    <a:pt x="249774" y="290999"/>
                  </a:lnTo>
                  <a:lnTo>
                    <a:pt x="291682" y="283342"/>
                  </a:lnTo>
                  <a:lnTo>
                    <a:pt x="331883" y="273863"/>
                  </a:lnTo>
                  <a:lnTo>
                    <a:pt x="365099" y="264255"/>
                  </a:lnTo>
                  <a:lnTo>
                    <a:pt x="117862" y="264255"/>
                  </a:lnTo>
                  <a:lnTo>
                    <a:pt x="65840" y="263488"/>
                  </a:lnTo>
                  <a:lnTo>
                    <a:pt x="11671" y="259708"/>
                  </a:lnTo>
                  <a:close/>
                </a:path>
                <a:path w="737870" h="301625">
                  <a:moveTo>
                    <a:pt x="716236" y="0"/>
                  </a:moveTo>
                  <a:lnTo>
                    <a:pt x="705611" y="5799"/>
                  </a:lnTo>
                  <a:lnTo>
                    <a:pt x="689453" y="22810"/>
                  </a:lnTo>
                  <a:lnTo>
                    <a:pt x="671442" y="40646"/>
                  </a:lnTo>
                  <a:lnTo>
                    <a:pt x="629795" y="77943"/>
                  </a:lnTo>
                  <a:lnTo>
                    <a:pt x="580538" y="115983"/>
                  </a:lnTo>
                  <a:lnTo>
                    <a:pt x="523541" y="153060"/>
                  </a:lnTo>
                  <a:lnTo>
                    <a:pt x="458672" y="187467"/>
                  </a:lnTo>
                  <a:lnTo>
                    <a:pt x="423245" y="203135"/>
                  </a:lnTo>
                  <a:lnTo>
                    <a:pt x="385801" y="217496"/>
                  </a:lnTo>
                  <a:lnTo>
                    <a:pt x="346323" y="230336"/>
                  </a:lnTo>
                  <a:lnTo>
                    <a:pt x="304796" y="241442"/>
                  </a:lnTo>
                  <a:lnTo>
                    <a:pt x="261203" y="250600"/>
                  </a:lnTo>
                  <a:lnTo>
                    <a:pt x="215527" y="257597"/>
                  </a:lnTo>
                  <a:lnTo>
                    <a:pt x="167752" y="262220"/>
                  </a:lnTo>
                  <a:lnTo>
                    <a:pt x="117862" y="264255"/>
                  </a:lnTo>
                  <a:lnTo>
                    <a:pt x="365099" y="264255"/>
                  </a:lnTo>
                  <a:lnTo>
                    <a:pt x="407210" y="250090"/>
                  </a:lnTo>
                  <a:lnTo>
                    <a:pt x="475842" y="220984"/>
                  </a:lnTo>
                  <a:lnTo>
                    <a:pt x="537864" y="187852"/>
                  </a:lnTo>
                  <a:lnTo>
                    <a:pt x="593364" y="152000"/>
                  </a:lnTo>
                  <a:lnTo>
                    <a:pt x="642429" y="114731"/>
                  </a:lnTo>
                  <a:lnTo>
                    <a:pt x="685145" y="77352"/>
                  </a:lnTo>
                  <a:lnTo>
                    <a:pt x="721600" y="41167"/>
                  </a:lnTo>
                  <a:lnTo>
                    <a:pt x="737506" y="23931"/>
                  </a:lnTo>
                  <a:lnTo>
                    <a:pt x="736607" y="12947"/>
                  </a:lnTo>
                  <a:lnTo>
                    <a:pt x="727973" y="1711"/>
                  </a:lnTo>
                  <a:lnTo>
                    <a:pt x="716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232372" y="8753340"/>
              <a:ext cx="141605" cy="149225"/>
            </a:xfrm>
            <a:custGeom>
              <a:avLst/>
              <a:gdLst/>
              <a:ahLst/>
              <a:cxnLst/>
              <a:rect l="l" t="t" r="r" b="b"/>
              <a:pathLst>
                <a:path w="141604" h="149225">
                  <a:moveTo>
                    <a:pt x="141084" y="0"/>
                  </a:moveTo>
                  <a:lnTo>
                    <a:pt x="0" y="52909"/>
                  </a:lnTo>
                  <a:lnTo>
                    <a:pt x="116383" y="148644"/>
                  </a:lnTo>
                  <a:lnTo>
                    <a:pt x="141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190777" y="6157680"/>
            <a:ext cx="2773490" cy="2653124"/>
            <a:chOff x="6190777" y="6157680"/>
            <a:chExt cx="2773490" cy="2653124"/>
          </a:xfrm>
        </p:grpSpPr>
        <p:sp>
          <p:nvSpPr>
            <p:cNvPr id="50" name="object 50"/>
            <p:cNvSpPr/>
            <p:nvPr/>
          </p:nvSpPr>
          <p:spPr>
            <a:xfrm>
              <a:off x="6190777" y="6818578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20" h="1022350">
                  <a:moveTo>
                    <a:pt x="279712" y="0"/>
                  </a:moveTo>
                  <a:lnTo>
                    <a:pt x="230981" y="8021"/>
                  </a:lnTo>
                  <a:lnTo>
                    <a:pt x="187393" y="30232"/>
                  </a:lnTo>
                  <a:lnTo>
                    <a:pt x="152263" y="64942"/>
                  </a:lnTo>
                  <a:lnTo>
                    <a:pt x="133460" y="98160"/>
                  </a:lnTo>
                  <a:lnTo>
                    <a:pt x="7862" y="483015"/>
                  </a:lnTo>
                  <a:lnTo>
                    <a:pt x="410" y="520972"/>
                  </a:lnTo>
                  <a:lnTo>
                    <a:pt x="0" y="533569"/>
                  </a:lnTo>
                  <a:lnTo>
                    <a:pt x="581" y="546052"/>
                  </a:lnTo>
                  <a:lnTo>
                    <a:pt x="12306" y="593809"/>
                  </a:lnTo>
                  <a:lnTo>
                    <a:pt x="37798" y="635595"/>
                  </a:lnTo>
                  <a:lnTo>
                    <a:pt x="75369" y="668095"/>
                  </a:lnTo>
                  <a:lnTo>
                    <a:pt x="110455" y="684381"/>
                  </a:lnTo>
                  <a:lnTo>
                    <a:pt x="1124571" y="1013878"/>
                  </a:lnTo>
                  <a:lnTo>
                    <a:pt x="1162528" y="1021330"/>
                  </a:lnTo>
                  <a:lnTo>
                    <a:pt x="1175125" y="1021741"/>
                  </a:lnTo>
                  <a:lnTo>
                    <a:pt x="1187609" y="1021159"/>
                  </a:lnTo>
                  <a:lnTo>
                    <a:pt x="1235364" y="1009434"/>
                  </a:lnTo>
                  <a:lnTo>
                    <a:pt x="1277148" y="983942"/>
                  </a:lnTo>
                  <a:lnTo>
                    <a:pt x="1309645" y="946371"/>
                  </a:lnTo>
                  <a:lnTo>
                    <a:pt x="1325926" y="911285"/>
                  </a:lnTo>
                  <a:lnTo>
                    <a:pt x="1446980" y="538730"/>
                  </a:lnTo>
                  <a:lnTo>
                    <a:pt x="1454428" y="500773"/>
                  </a:lnTo>
                  <a:lnTo>
                    <a:pt x="1454838" y="488176"/>
                  </a:lnTo>
                  <a:lnTo>
                    <a:pt x="1454256" y="475693"/>
                  </a:lnTo>
                  <a:lnTo>
                    <a:pt x="1442532" y="427937"/>
                  </a:lnTo>
                  <a:lnTo>
                    <a:pt x="1417041" y="386150"/>
                  </a:lnTo>
                  <a:lnTo>
                    <a:pt x="1379473" y="353650"/>
                  </a:lnTo>
                  <a:lnTo>
                    <a:pt x="1344386" y="337365"/>
                  </a:lnTo>
                  <a:lnTo>
                    <a:pt x="330271" y="7857"/>
                  </a:lnTo>
                  <a:lnTo>
                    <a:pt x="292310" y="409"/>
                  </a:lnTo>
                  <a:lnTo>
                    <a:pt x="279712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38279" y="7385605"/>
              <a:ext cx="1272540" cy="1424940"/>
            </a:xfrm>
            <a:custGeom>
              <a:avLst/>
              <a:gdLst/>
              <a:ahLst/>
              <a:cxnLst/>
              <a:rect l="l" t="t" r="r" b="b"/>
              <a:pathLst>
                <a:path w="1272540" h="1424940">
                  <a:moveTo>
                    <a:pt x="794977" y="0"/>
                  </a:moveTo>
                  <a:lnTo>
                    <a:pt x="746659" y="7651"/>
                  </a:lnTo>
                  <a:lnTo>
                    <a:pt x="702522" y="29804"/>
                  </a:lnTo>
                  <a:lnTo>
                    <a:pt x="674376" y="55587"/>
                  </a:lnTo>
                  <a:lnTo>
                    <a:pt x="30525" y="940857"/>
                  </a:lnTo>
                  <a:lnTo>
                    <a:pt x="11712" y="974656"/>
                  </a:lnTo>
                  <a:lnTo>
                    <a:pt x="420" y="1023033"/>
                  </a:lnTo>
                  <a:lnTo>
                    <a:pt x="0" y="1035336"/>
                  </a:lnTo>
                  <a:lnTo>
                    <a:pt x="522" y="1047607"/>
                  </a:lnTo>
                  <a:lnTo>
                    <a:pt x="11856" y="1095228"/>
                  </a:lnTo>
                  <a:lnTo>
                    <a:pt x="37547" y="1137747"/>
                  </a:lnTo>
                  <a:lnTo>
                    <a:pt x="65885" y="1164076"/>
                  </a:lnTo>
                  <a:lnTo>
                    <a:pt x="382797" y="1394330"/>
                  </a:lnTo>
                  <a:lnTo>
                    <a:pt x="416595" y="1413144"/>
                  </a:lnTo>
                  <a:lnTo>
                    <a:pt x="464970" y="1424436"/>
                  </a:lnTo>
                  <a:lnTo>
                    <a:pt x="477272" y="1424856"/>
                  </a:lnTo>
                  <a:lnTo>
                    <a:pt x="489543" y="1424334"/>
                  </a:lnTo>
                  <a:lnTo>
                    <a:pt x="537160" y="1412999"/>
                  </a:lnTo>
                  <a:lnTo>
                    <a:pt x="579677" y="1387309"/>
                  </a:lnTo>
                  <a:lnTo>
                    <a:pt x="606005" y="1358970"/>
                  </a:lnTo>
                  <a:lnTo>
                    <a:pt x="1241713" y="483992"/>
                  </a:lnTo>
                  <a:lnTo>
                    <a:pt x="1260531" y="450194"/>
                  </a:lnTo>
                  <a:lnTo>
                    <a:pt x="1271826" y="401819"/>
                  </a:lnTo>
                  <a:lnTo>
                    <a:pt x="1272247" y="389517"/>
                  </a:lnTo>
                  <a:lnTo>
                    <a:pt x="1271726" y="377246"/>
                  </a:lnTo>
                  <a:lnTo>
                    <a:pt x="1260392" y="329629"/>
                  </a:lnTo>
                  <a:lnTo>
                    <a:pt x="1234702" y="287112"/>
                  </a:lnTo>
                  <a:lnTo>
                    <a:pt x="1206364" y="260784"/>
                  </a:lnTo>
                  <a:lnTo>
                    <a:pt x="889452" y="30529"/>
                  </a:lnTo>
                  <a:lnTo>
                    <a:pt x="855654" y="11715"/>
                  </a:lnTo>
                  <a:lnTo>
                    <a:pt x="807279" y="421"/>
                  </a:lnTo>
                  <a:lnTo>
                    <a:pt x="794977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52896" y="7397929"/>
              <a:ext cx="1263650" cy="1412875"/>
            </a:xfrm>
            <a:custGeom>
              <a:avLst/>
              <a:gdLst/>
              <a:ahLst/>
              <a:cxnLst/>
              <a:rect l="l" t="t" r="r" b="b"/>
              <a:pathLst>
                <a:path w="1263650" h="1412875">
                  <a:moveTo>
                    <a:pt x="477270" y="0"/>
                  </a:moveTo>
                  <a:lnTo>
                    <a:pt x="428447" y="7429"/>
                  </a:lnTo>
                  <a:lnTo>
                    <a:pt x="393710" y="23251"/>
                  </a:lnTo>
                  <a:lnTo>
                    <a:pt x="65883" y="260780"/>
                  </a:lnTo>
                  <a:lnTo>
                    <a:pt x="37545" y="287109"/>
                  </a:lnTo>
                  <a:lnTo>
                    <a:pt x="11855" y="329627"/>
                  </a:lnTo>
                  <a:lnTo>
                    <a:pt x="521" y="377247"/>
                  </a:lnTo>
                  <a:lnTo>
                    <a:pt x="0" y="389517"/>
                  </a:lnTo>
                  <a:lnTo>
                    <a:pt x="421" y="401820"/>
                  </a:lnTo>
                  <a:lnTo>
                    <a:pt x="11716" y="450193"/>
                  </a:lnTo>
                  <a:lnTo>
                    <a:pt x="30533" y="483988"/>
                  </a:lnTo>
                  <a:lnTo>
                    <a:pt x="657279" y="1346653"/>
                  </a:lnTo>
                  <a:lnTo>
                    <a:pt x="683611" y="1374987"/>
                  </a:lnTo>
                  <a:lnTo>
                    <a:pt x="726131" y="1400674"/>
                  </a:lnTo>
                  <a:lnTo>
                    <a:pt x="773751" y="1412007"/>
                  </a:lnTo>
                  <a:lnTo>
                    <a:pt x="786021" y="1412529"/>
                  </a:lnTo>
                  <a:lnTo>
                    <a:pt x="798324" y="1412108"/>
                  </a:lnTo>
                  <a:lnTo>
                    <a:pt x="846699" y="1400816"/>
                  </a:lnTo>
                  <a:lnTo>
                    <a:pt x="880497" y="1382002"/>
                  </a:lnTo>
                  <a:lnTo>
                    <a:pt x="1197409" y="1151748"/>
                  </a:lnTo>
                  <a:lnTo>
                    <a:pt x="1225747" y="1125419"/>
                  </a:lnTo>
                  <a:lnTo>
                    <a:pt x="1251438" y="1082903"/>
                  </a:lnTo>
                  <a:lnTo>
                    <a:pt x="1262771" y="1035285"/>
                  </a:lnTo>
                  <a:lnTo>
                    <a:pt x="1263293" y="1023015"/>
                  </a:lnTo>
                  <a:lnTo>
                    <a:pt x="1262871" y="1010713"/>
                  </a:lnTo>
                  <a:lnTo>
                    <a:pt x="1251576" y="962338"/>
                  </a:lnTo>
                  <a:lnTo>
                    <a:pt x="1232759" y="928540"/>
                  </a:lnTo>
                  <a:lnTo>
                    <a:pt x="606003" y="65885"/>
                  </a:lnTo>
                  <a:lnTo>
                    <a:pt x="579674" y="37547"/>
                  </a:lnTo>
                  <a:lnTo>
                    <a:pt x="537158" y="11856"/>
                  </a:lnTo>
                  <a:lnTo>
                    <a:pt x="489540" y="522"/>
                  </a:lnTo>
                  <a:lnTo>
                    <a:pt x="477270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08847" y="6818579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20" h="1022350">
                  <a:moveTo>
                    <a:pt x="1175131" y="0"/>
                  </a:moveTo>
                  <a:lnTo>
                    <a:pt x="1137205" y="4315"/>
                  </a:lnTo>
                  <a:lnTo>
                    <a:pt x="110461" y="337359"/>
                  </a:lnTo>
                  <a:lnTo>
                    <a:pt x="75374" y="353645"/>
                  </a:lnTo>
                  <a:lnTo>
                    <a:pt x="37803" y="386145"/>
                  </a:lnTo>
                  <a:lnTo>
                    <a:pt x="12310" y="427931"/>
                  </a:lnTo>
                  <a:lnTo>
                    <a:pt x="582" y="475688"/>
                  </a:lnTo>
                  <a:lnTo>
                    <a:pt x="0" y="488171"/>
                  </a:lnTo>
                  <a:lnTo>
                    <a:pt x="409" y="500768"/>
                  </a:lnTo>
                  <a:lnTo>
                    <a:pt x="7857" y="538725"/>
                  </a:lnTo>
                  <a:lnTo>
                    <a:pt x="128911" y="911279"/>
                  </a:lnTo>
                  <a:lnTo>
                    <a:pt x="145192" y="946366"/>
                  </a:lnTo>
                  <a:lnTo>
                    <a:pt x="177688" y="983937"/>
                  </a:lnTo>
                  <a:lnTo>
                    <a:pt x="219473" y="1009430"/>
                  </a:lnTo>
                  <a:lnTo>
                    <a:pt x="267228" y="1021158"/>
                  </a:lnTo>
                  <a:lnTo>
                    <a:pt x="279711" y="1021740"/>
                  </a:lnTo>
                  <a:lnTo>
                    <a:pt x="292308" y="1021331"/>
                  </a:lnTo>
                  <a:lnTo>
                    <a:pt x="330266" y="1013883"/>
                  </a:lnTo>
                  <a:lnTo>
                    <a:pt x="1344392" y="684375"/>
                  </a:lnTo>
                  <a:lnTo>
                    <a:pt x="1379479" y="668090"/>
                  </a:lnTo>
                  <a:lnTo>
                    <a:pt x="1417049" y="635590"/>
                  </a:lnTo>
                  <a:lnTo>
                    <a:pt x="1442541" y="593803"/>
                  </a:lnTo>
                  <a:lnTo>
                    <a:pt x="1454266" y="546047"/>
                  </a:lnTo>
                  <a:lnTo>
                    <a:pt x="1454848" y="533564"/>
                  </a:lnTo>
                  <a:lnTo>
                    <a:pt x="1454437" y="520967"/>
                  </a:lnTo>
                  <a:lnTo>
                    <a:pt x="1446986" y="483009"/>
                  </a:lnTo>
                  <a:lnTo>
                    <a:pt x="1325932" y="110466"/>
                  </a:lnTo>
                  <a:lnTo>
                    <a:pt x="1309650" y="75375"/>
                  </a:lnTo>
                  <a:lnTo>
                    <a:pt x="1277154" y="37801"/>
                  </a:lnTo>
                  <a:lnTo>
                    <a:pt x="1235369" y="12307"/>
                  </a:lnTo>
                  <a:lnTo>
                    <a:pt x="1187614" y="581"/>
                  </a:lnTo>
                  <a:lnTo>
                    <a:pt x="1175131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21574" y="6157680"/>
              <a:ext cx="711835" cy="1386205"/>
            </a:xfrm>
            <a:custGeom>
              <a:avLst/>
              <a:gdLst/>
              <a:ahLst/>
              <a:cxnLst/>
              <a:rect l="l" t="t" r="r" b="b"/>
              <a:pathLst>
                <a:path w="711834" h="1386204">
                  <a:moveTo>
                    <a:pt x="551522" y="0"/>
                  </a:moveTo>
                  <a:lnTo>
                    <a:pt x="148083" y="422"/>
                  </a:lnTo>
                  <a:lnTo>
                    <a:pt x="106151" y="9227"/>
                  </a:lnTo>
                  <a:lnTo>
                    <a:pt x="69063" y="28239"/>
                  </a:lnTo>
                  <a:lnTo>
                    <a:pt x="38397" y="55881"/>
                  </a:lnTo>
                  <a:lnTo>
                    <a:pt x="15728" y="90577"/>
                  </a:lnTo>
                  <a:lnTo>
                    <a:pt x="2633" y="130750"/>
                  </a:lnTo>
                  <a:lnTo>
                    <a:pt x="0" y="159796"/>
                  </a:lnTo>
                  <a:lnTo>
                    <a:pt x="423" y="1237819"/>
                  </a:lnTo>
                  <a:lnTo>
                    <a:pt x="9228" y="1279751"/>
                  </a:lnTo>
                  <a:lnTo>
                    <a:pt x="28239" y="1316838"/>
                  </a:lnTo>
                  <a:lnTo>
                    <a:pt x="55880" y="1347505"/>
                  </a:lnTo>
                  <a:lnTo>
                    <a:pt x="90575" y="1370175"/>
                  </a:lnTo>
                  <a:lnTo>
                    <a:pt x="130748" y="1383271"/>
                  </a:lnTo>
                  <a:lnTo>
                    <a:pt x="159796" y="1385905"/>
                  </a:lnTo>
                  <a:lnTo>
                    <a:pt x="551522" y="1385905"/>
                  </a:lnTo>
                  <a:lnTo>
                    <a:pt x="591657" y="1380823"/>
                  </a:lnTo>
                  <a:lnTo>
                    <a:pt x="630532" y="1365037"/>
                  </a:lnTo>
                  <a:lnTo>
                    <a:pt x="663512" y="1340095"/>
                  </a:lnTo>
                  <a:lnTo>
                    <a:pt x="689020" y="1307574"/>
                  </a:lnTo>
                  <a:lnTo>
                    <a:pt x="705481" y="1269049"/>
                  </a:lnTo>
                  <a:lnTo>
                    <a:pt x="711318" y="1226098"/>
                  </a:lnTo>
                  <a:lnTo>
                    <a:pt x="710896" y="148085"/>
                  </a:lnTo>
                  <a:lnTo>
                    <a:pt x="702092" y="106155"/>
                  </a:lnTo>
                  <a:lnTo>
                    <a:pt x="683082" y="69068"/>
                  </a:lnTo>
                  <a:lnTo>
                    <a:pt x="655441" y="38401"/>
                  </a:lnTo>
                  <a:lnTo>
                    <a:pt x="620745" y="15730"/>
                  </a:lnTo>
                  <a:lnTo>
                    <a:pt x="580570" y="2633"/>
                  </a:lnTo>
                  <a:lnTo>
                    <a:pt x="551522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93582" y="6559929"/>
              <a:ext cx="1967864" cy="1967864"/>
            </a:xfrm>
            <a:custGeom>
              <a:avLst/>
              <a:gdLst/>
              <a:ahLst/>
              <a:cxnLst/>
              <a:rect l="l" t="t" r="r" b="b"/>
              <a:pathLst>
                <a:path w="1967865" h="1967865">
                  <a:moveTo>
                    <a:pt x="983655" y="0"/>
                  </a:moveTo>
                  <a:lnTo>
                    <a:pt x="902980" y="3260"/>
                  </a:lnTo>
                  <a:lnTo>
                    <a:pt x="824101" y="12874"/>
                  </a:lnTo>
                  <a:lnTo>
                    <a:pt x="747271" y="28587"/>
                  </a:lnTo>
                  <a:lnTo>
                    <a:pt x="672743" y="50147"/>
                  </a:lnTo>
                  <a:lnTo>
                    <a:pt x="600771" y="77300"/>
                  </a:lnTo>
                  <a:lnTo>
                    <a:pt x="531608" y="109793"/>
                  </a:lnTo>
                  <a:lnTo>
                    <a:pt x="465506" y="147373"/>
                  </a:lnTo>
                  <a:lnTo>
                    <a:pt x="402720" y="189787"/>
                  </a:lnTo>
                  <a:lnTo>
                    <a:pt x="343502" y="236782"/>
                  </a:lnTo>
                  <a:lnTo>
                    <a:pt x="288105" y="288105"/>
                  </a:lnTo>
                  <a:lnTo>
                    <a:pt x="236782" y="343502"/>
                  </a:lnTo>
                  <a:lnTo>
                    <a:pt x="189787" y="402720"/>
                  </a:lnTo>
                  <a:lnTo>
                    <a:pt x="147373" y="465506"/>
                  </a:lnTo>
                  <a:lnTo>
                    <a:pt x="109793" y="531608"/>
                  </a:lnTo>
                  <a:lnTo>
                    <a:pt x="77300" y="600771"/>
                  </a:lnTo>
                  <a:lnTo>
                    <a:pt x="50147" y="672743"/>
                  </a:lnTo>
                  <a:lnTo>
                    <a:pt x="28587" y="747271"/>
                  </a:lnTo>
                  <a:lnTo>
                    <a:pt x="12874" y="824101"/>
                  </a:lnTo>
                  <a:lnTo>
                    <a:pt x="3260" y="902980"/>
                  </a:lnTo>
                  <a:lnTo>
                    <a:pt x="0" y="983655"/>
                  </a:lnTo>
                  <a:lnTo>
                    <a:pt x="3260" y="1064329"/>
                  </a:lnTo>
                  <a:lnTo>
                    <a:pt x="12874" y="1143207"/>
                  </a:lnTo>
                  <a:lnTo>
                    <a:pt x="28587" y="1220036"/>
                  </a:lnTo>
                  <a:lnTo>
                    <a:pt x="50147" y="1294563"/>
                  </a:lnTo>
                  <a:lnTo>
                    <a:pt x="77300" y="1366534"/>
                  </a:lnTo>
                  <a:lnTo>
                    <a:pt x="109793" y="1435696"/>
                  </a:lnTo>
                  <a:lnTo>
                    <a:pt x="147373" y="1501797"/>
                  </a:lnTo>
                  <a:lnTo>
                    <a:pt x="189787" y="1564583"/>
                  </a:lnTo>
                  <a:lnTo>
                    <a:pt x="236782" y="1623801"/>
                  </a:lnTo>
                  <a:lnTo>
                    <a:pt x="288105" y="1679197"/>
                  </a:lnTo>
                  <a:lnTo>
                    <a:pt x="343502" y="1730519"/>
                  </a:lnTo>
                  <a:lnTo>
                    <a:pt x="402720" y="1777514"/>
                  </a:lnTo>
                  <a:lnTo>
                    <a:pt x="465506" y="1819928"/>
                  </a:lnTo>
                  <a:lnTo>
                    <a:pt x="531608" y="1857508"/>
                  </a:lnTo>
                  <a:lnTo>
                    <a:pt x="600771" y="1890001"/>
                  </a:lnTo>
                  <a:lnTo>
                    <a:pt x="672743" y="1917154"/>
                  </a:lnTo>
                  <a:lnTo>
                    <a:pt x="747271" y="1938713"/>
                  </a:lnTo>
                  <a:lnTo>
                    <a:pt x="824101" y="1954427"/>
                  </a:lnTo>
                  <a:lnTo>
                    <a:pt x="902980" y="1964040"/>
                  </a:lnTo>
                  <a:lnTo>
                    <a:pt x="983655" y="1967301"/>
                  </a:lnTo>
                  <a:lnTo>
                    <a:pt x="1064329" y="1964040"/>
                  </a:lnTo>
                  <a:lnTo>
                    <a:pt x="1143207" y="1954427"/>
                  </a:lnTo>
                  <a:lnTo>
                    <a:pt x="1220036" y="1938713"/>
                  </a:lnTo>
                  <a:lnTo>
                    <a:pt x="1294563" y="1917154"/>
                  </a:lnTo>
                  <a:lnTo>
                    <a:pt x="1366534" y="1890001"/>
                  </a:lnTo>
                  <a:lnTo>
                    <a:pt x="1435696" y="1857508"/>
                  </a:lnTo>
                  <a:lnTo>
                    <a:pt x="1501797" y="1819928"/>
                  </a:lnTo>
                  <a:lnTo>
                    <a:pt x="1564583" y="1777514"/>
                  </a:lnTo>
                  <a:lnTo>
                    <a:pt x="1623801" y="1730519"/>
                  </a:lnTo>
                  <a:lnTo>
                    <a:pt x="1679197" y="1679197"/>
                  </a:lnTo>
                  <a:lnTo>
                    <a:pt x="1730519" y="1623801"/>
                  </a:lnTo>
                  <a:lnTo>
                    <a:pt x="1777514" y="1564583"/>
                  </a:lnTo>
                  <a:lnTo>
                    <a:pt x="1819928" y="1501797"/>
                  </a:lnTo>
                  <a:lnTo>
                    <a:pt x="1857508" y="1435696"/>
                  </a:lnTo>
                  <a:lnTo>
                    <a:pt x="1890001" y="1366534"/>
                  </a:lnTo>
                  <a:lnTo>
                    <a:pt x="1917154" y="1294563"/>
                  </a:lnTo>
                  <a:lnTo>
                    <a:pt x="1938713" y="1220036"/>
                  </a:lnTo>
                  <a:lnTo>
                    <a:pt x="1954427" y="1143207"/>
                  </a:lnTo>
                  <a:lnTo>
                    <a:pt x="1964040" y="1064329"/>
                  </a:lnTo>
                  <a:lnTo>
                    <a:pt x="1967301" y="983655"/>
                  </a:lnTo>
                  <a:lnTo>
                    <a:pt x="1964040" y="902980"/>
                  </a:lnTo>
                  <a:lnTo>
                    <a:pt x="1954427" y="824101"/>
                  </a:lnTo>
                  <a:lnTo>
                    <a:pt x="1938713" y="747271"/>
                  </a:lnTo>
                  <a:lnTo>
                    <a:pt x="1917154" y="672743"/>
                  </a:lnTo>
                  <a:lnTo>
                    <a:pt x="1890001" y="600771"/>
                  </a:lnTo>
                  <a:lnTo>
                    <a:pt x="1857508" y="531608"/>
                  </a:lnTo>
                  <a:lnTo>
                    <a:pt x="1819928" y="465506"/>
                  </a:lnTo>
                  <a:lnTo>
                    <a:pt x="1777514" y="402720"/>
                  </a:lnTo>
                  <a:lnTo>
                    <a:pt x="1730519" y="343502"/>
                  </a:lnTo>
                  <a:lnTo>
                    <a:pt x="1679197" y="288105"/>
                  </a:lnTo>
                  <a:lnTo>
                    <a:pt x="1623801" y="236782"/>
                  </a:lnTo>
                  <a:lnTo>
                    <a:pt x="1564583" y="189787"/>
                  </a:lnTo>
                  <a:lnTo>
                    <a:pt x="1501797" y="147373"/>
                  </a:lnTo>
                  <a:lnTo>
                    <a:pt x="1435696" y="109793"/>
                  </a:lnTo>
                  <a:lnTo>
                    <a:pt x="1366534" y="77300"/>
                  </a:lnTo>
                  <a:lnTo>
                    <a:pt x="1294563" y="50147"/>
                  </a:lnTo>
                  <a:lnTo>
                    <a:pt x="1220036" y="28587"/>
                  </a:lnTo>
                  <a:lnTo>
                    <a:pt x="1143207" y="12874"/>
                  </a:lnTo>
                  <a:lnTo>
                    <a:pt x="1064329" y="3260"/>
                  </a:lnTo>
                  <a:lnTo>
                    <a:pt x="983655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04651" y="6771002"/>
              <a:ext cx="1545590" cy="1545590"/>
            </a:xfrm>
            <a:custGeom>
              <a:avLst/>
              <a:gdLst/>
              <a:ahLst/>
              <a:cxnLst/>
              <a:rect l="l" t="t" r="r" b="b"/>
              <a:pathLst>
                <a:path w="1545590" h="1545590">
                  <a:moveTo>
                    <a:pt x="772583" y="0"/>
                  </a:moveTo>
                  <a:lnTo>
                    <a:pt x="709219" y="2561"/>
                  </a:lnTo>
                  <a:lnTo>
                    <a:pt x="647266" y="10111"/>
                  </a:lnTo>
                  <a:lnTo>
                    <a:pt x="586922" y="22453"/>
                  </a:lnTo>
                  <a:lnTo>
                    <a:pt x="528386" y="39386"/>
                  </a:lnTo>
                  <a:lnTo>
                    <a:pt x="471858" y="60713"/>
                  </a:lnTo>
                  <a:lnTo>
                    <a:pt x="417536" y="86233"/>
                  </a:lnTo>
                  <a:lnTo>
                    <a:pt x="365618" y="115750"/>
                  </a:lnTo>
                  <a:lnTo>
                    <a:pt x="316304" y="149063"/>
                  </a:lnTo>
                  <a:lnTo>
                    <a:pt x="269793" y="185973"/>
                  </a:lnTo>
                  <a:lnTo>
                    <a:pt x="226283" y="226283"/>
                  </a:lnTo>
                  <a:lnTo>
                    <a:pt x="185973" y="269793"/>
                  </a:lnTo>
                  <a:lnTo>
                    <a:pt x="149063" y="316304"/>
                  </a:lnTo>
                  <a:lnTo>
                    <a:pt x="115750" y="365618"/>
                  </a:lnTo>
                  <a:lnTo>
                    <a:pt x="86233" y="417536"/>
                  </a:lnTo>
                  <a:lnTo>
                    <a:pt x="60713" y="471858"/>
                  </a:lnTo>
                  <a:lnTo>
                    <a:pt x="39386" y="528386"/>
                  </a:lnTo>
                  <a:lnTo>
                    <a:pt x="22453" y="586922"/>
                  </a:lnTo>
                  <a:lnTo>
                    <a:pt x="10111" y="647266"/>
                  </a:lnTo>
                  <a:lnTo>
                    <a:pt x="2561" y="709219"/>
                  </a:lnTo>
                  <a:lnTo>
                    <a:pt x="0" y="772583"/>
                  </a:lnTo>
                  <a:lnTo>
                    <a:pt x="2561" y="835948"/>
                  </a:lnTo>
                  <a:lnTo>
                    <a:pt x="10111" y="897901"/>
                  </a:lnTo>
                  <a:lnTo>
                    <a:pt x="22453" y="958245"/>
                  </a:lnTo>
                  <a:lnTo>
                    <a:pt x="39386" y="1016780"/>
                  </a:lnTo>
                  <a:lnTo>
                    <a:pt x="60713" y="1073309"/>
                  </a:lnTo>
                  <a:lnTo>
                    <a:pt x="86233" y="1127631"/>
                  </a:lnTo>
                  <a:lnTo>
                    <a:pt x="115750" y="1179549"/>
                  </a:lnTo>
                  <a:lnTo>
                    <a:pt x="149063" y="1228862"/>
                  </a:lnTo>
                  <a:lnTo>
                    <a:pt x="185973" y="1275374"/>
                  </a:lnTo>
                  <a:lnTo>
                    <a:pt x="226283" y="1318883"/>
                  </a:lnTo>
                  <a:lnTo>
                    <a:pt x="269793" y="1359193"/>
                  </a:lnTo>
                  <a:lnTo>
                    <a:pt x="316304" y="1396104"/>
                  </a:lnTo>
                  <a:lnTo>
                    <a:pt x="365618" y="1429417"/>
                  </a:lnTo>
                  <a:lnTo>
                    <a:pt x="417536" y="1458933"/>
                  </a:lnTo>
                  <a:lnTo>
                    <a:pt x="471858" y="1484454"/>
                  </a:lnTo>
                  <a:lnTo>
                    <a:pt x="528386" y="1505780"/>
                  </a:lnTo>
                  <a:lnTo>
                    <a:pt x="586922" y="1522714"/>
                  </a:lnTo>
                  <a:lnTo>
                    <a:pt x="647266" y="1535055"/>
                  </a:lnTo>
                  <a:lnTo>
                    <a:pt x="709219" y="1542606"/>
                  </a:lnTo>
                  <a:lnTo>
                    <a:pt x="772583" y="1545167"/>
                  </a:lnTo>
                  <a:lnTo>
                    <a:pt x="835948" y="1542606"/>
                  </a:lnTo>
                  <a:lnTo>
                    <a:pt x="897901" y="1535055"/>
                  </a:lnTo>
                  <a:lnTo>
                    <a:pt x="958245" y="1522714"/>
                  </a:lnTo>
                  <a:lnTo>
                    <a:pt x="1016780" y="1505780"/>
                  </a:lnTo>
                  <a:lnTo>
                    <a:pt x="1073309" y="1484454"/>
                  </a:lnTo>
                  <a:lnTo>
                    <a:pt x="1127631" y="1458933"/>
                  </a:lnTo>
                  <a:lnTo>
                    <a:pt x="1179549" y="1429417"/>
                  </a:lnTo>
                  <a:lnTo>
                    <a:pt x="1228862" y="1396104"/>
                  </a:lnTo>
                  <a:lnTo>
                    <a:pt x="1275374" y="1359193"/>
                  </a:lnTo>
                  <a:lnTo>
                    <a:pt x="1318883" y="1318883"/>
                  </a:lnTo>
                  <a:lnTo>
                    <a:pt x="1359193" y="1275374"/>
                  </a:lnTo>
                  <a:lnTo>
                    <a:pt x="1396104" y="1228862"/>
                  </a:lnTo>
                  <a:lnTo>
                    <a:pt x="1429417" y="1179549"/>
                  </a:lnTo>
                  <a:lnTo>
                    <a:pt x="1458933" y="1127631"/>
                  </a:lnTo>
                  <a:lnTo>
                    <a:pt x="1484454" y="1073309"/>
                  </a:lnTo>
                  <a:lnTo>
                    <a:pt x="1505780" y="1016780"/>
                  </a:lnTo>
                  <a:lnTo>
                    <a:pt x="1522714" y="958245"/>
                  </a:lnTo>
                  <a:lnTo>
                    <a:pt x="1535055" y="897901"/>
                  </a:lnTo>
                  <a:lnTo>
                    <a:pt x="1542606" y="835948"/>
                  </a:lnTo>
                  <a:lnTo>
                    <a:pt x="1545167" y="772583"/>
                  </a:lnTo>
                  <a:lnTo>
                    <a:pt x="1542606" y="709219"/>
                  </a:lnTo>
                  <a:lnTo>
                    <a:pt x="1535055" y="647266"/>
                  </a:lnTo>
                  <a:lnTo>
                    <a:pt x="1522714" y="586922"/>
                  </a:lnTo>
                  <a:lnTo>
                    <a:pt x="1505780" y="528386"/>
                  </a:lnTo>
                  <a:lnTo>
                    <a:pt x="1484454" y="471858"/>
                  </a:lnTo>
                  <a:lnTo>
                    <a:pt x="1458933" y="417536"/>
                  </a:lnTo>
                  <a:lnTo>
                    <a:pt x="1429417" y="365618"/>
                  </a:lnTo>
                  <a:lnTo>
                    <a:pt x="1396104" y="316304"/>
                  </a:lnTo>
                  <a:lnTo>
                    <a:pt x="1359193" y="269793"/>
                  </a:lnTo>
                  <a:lnTo>
                    <a:pt x="1318883" y="226283"/>
                  </a:lnTo>
                  <a:lnTo>
                    <a:pt x="1275374" y="185973"/>
                  </a:lnTo>
                  <a:lnTo>
                    <a:pt x="1228862" y="149063"/>
                  </a:lnTo>
                  <a:lnTo>
                    <a:pt x="1179549" y="115750"/>
                  </a:lnTo>
                  <a:lnTo>
                    <a:pt x="1127631" y="86233"/>
                  </a:lnTo>
                  <a:lnTo>
                    <a:pt x="1073309" y="60713"/>
                  </a:lnTo>
                  <a:lnTo>
                    <a:pt x="1016780" y="39386"/>
                  </a:lnTo>
                  <a:lnTo>
                    <a:pt x="958245" y="22453"/>
                  </a:lnTo>
                  <a:lnTo>
                    <a:pt x="897901" y="10111"/>
                  </a:lnTo>
                  <a:lnTo>
                    <a:pt x="835948" y="2561"/>
                  </a:lnTo>
                  <a:lnTo>
                    <a:pt x="772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04651" y="6771002"/>
              <a:ext cx="1545590" cy="1545590"/>
            </a:xfrm>
            <a:custGeom>
              <a:avLst/>
              <a:gdLst/>
              <a:ahLst/>
              <a:cxnLst/>
              <a:rect l="l" t="t" r="r" b="b"/>
              <a:pathLst>
                <a:path w="1545590" h="1545590">
                  <a:moveTo>
                    <a:pt x="772583" y="0"/>
                  </a:moveTo>
                  <a:lnTo>
                    <a:pt x="709219" y="2561"/>
                  </a:lnTo>
                  <a:lnTo>
                    <a:pt x="647266" y="10111"/>
                  </a:lnTo>
                  <a:lnTo>
                    <a:pt x="586922" y="22453"/>
                  </a:lnTo>
                  <a:lnTo>
                    <a:pt x="528386" y="39386"/>
                  </a:lnTo>
                  <a:lnTo>
                    <a:pt x="471858" y="60713"/>
                  </a:lnTo>
                  <a:lnTo>
                    <a:pt x="417536" y="86233"/>
                  </a:lnTo>
                  <a:lnTo>
                    <a:pt x="365618" y="115750"/>
                  </a:lnTo>
                  <a:lnTo>
                    <a:pt x="316304" y="149063"/>
                  </a:lnTo>
                  <a:lnTo>
                    <a:pt x="269793" y="185973"/>
                  </a:lnTo>
                  <a:lnTo>
                    <a:pt x="226283" y="226283"/>
                  </a:lnTo>
                  <a:lnTo>
                    <a:pt x="185973" y="269793"/>
                  </a:lnTo>
                  <a:lnTo>
                    <a:pt x="149063" y="316304"/>
                  </a:lnTo>
                  <a:lnTo>
                    <a:pt x="115750" y="365618"/>
                  </a:lnTo>
                  <a:lnTo>
                    <a:pt x="86233" y="417536"/>
                  </a:lnTo>
                  <a:lnTo>
                    <a:pt x="60713" y="471858"/>
                  </a:lnTo>
                  <a:lnTo>
                    <a:pt x="39386" y="528386"/>
                  </a:lnTo>
                  <a:lnTo>
                    <a:pt x="22453" y="586922"/>
                  </a:lnTo>
                  <a:lnTo>
                    <a:pt x="10111" y="647266"/>
                  </a:lnTo>
                  <a:lnTo>
                    <a:pt x="2561" y="709219"/>
                  </a:lnTo>
                  <a:lnTo>
                    <a:pt x="0" y="772583"/>
                  </a:lnTo>
                  <a:lnTo>
                    <a:pt x="2561" y="835948"/>
                  </a:lnTo>
                  <a:lnTo>
                    <a:pt x="10111" y="897901"/>
                  </a:lnTo>
                  <a:lnTo>
                    <a:pt x="22453" y="958245"/>
                  </a:lnTo>
                  <a:lnTo>
                    <a:pt x="39386" y="1016780"/>
                  </a:lnTo>
                  <a:lnTo>
                    <a:pt x="60713" y="1073309"/>
                  </a:lnTo>
                  <a:lnTo>
                    <a:pt x="86233" y="1127631"/>
                  </a:lnTo>
                  <a:lnTo>
                    <a:pt x="115750" y="1179549"/>
                  </a:lnTo>
                  <a:lnTo>
                    <a:pt x="149063" y="1228862"/>
                  </a:lnTo>
                  <a:lnTo>
                    <a:pt x="185973" y="1275374"/>
                  </a:lnTo>
                  <a:lnTo>
                    <a:pt x="226283" y="1318883"/>
                  </a:lnTo>
                  <a:lnTo>
                    <a:pt x="269793" y="1359193"/>
                  </a:lnTo>
                  <a:lnTo>
                    <a:pt x="316304" y="1396104"/>
                  </a:lnTo>
                  <a:lnTo>
                    <a:pt x="365618" y="1429417"/>
                  </a:lnTo>
                  <a:lnTo>
                    <a:pt x="417536" y="1458933"/>
                  </a:lnTo>
                  <a:lnTo>
                    <a:pt x="471858" y="1484454"/>
                  </a:lnTo>
                  <a:lnTo>
                    <a:pt x="528386" y="1505780"/>
                  </a:lnTo>
                  <a:lnTo>
                    <a:pt x="586922" y="1522714"/>
                  </a:lnTo>
                  <a:lnTo>
                    <a:pt x="647266" y="1535055"/>
                  </a:lnTo>
                  <a:lnTo>
                    <a:pt x="709219" y="1542606"/>
                  </a:lnTo>
                  <a:lnTo>
                    <a:pt x="772583" y="1545167"/>
                  </a:lnTo>
                  <a:lnTo>
                    <a:pt x="835948" y="1542606"/>
                  </a:lnTo>
                  <a:lnTo>
                    <a:pt x="897901" y="1535055"/>
                  </a:lnTo>
                  <a:lnTo>
                    <a:pt x="958245" y="1522714"/>
                  </a:lnTo>
                  <a:lnTo>
                    <a:pt x="1016780" y="1505780"/>
                  </a:lnTo>
                  <a:lnTo>
                    <a:pt x="1073309" y="1484454"/>
                  </a:lnTo>
                  <a:lnTo>
                    <a:pt x="1127631" y="1458933"/>
                  </a:lnTo>
                  <a:lnTo>
                    <a:pt x="1179549" y="1429417"/>
                  </a:lnTo>
                  <a:lnTo>
                    <a:pt x="1228862" y="1396104"/>
                  </a:lnTo>
                  <a:lnTo>
                    <a:pt x="1275374" y="1359193"/>
                  </a:lnTo>
                  <a:lnTo>
                    <a:pt x="1318883" y="1318883"/>
                  </a:lnTo>
                  <a:lnTo>
                    <a:pt x="1359193" y="1275374"/>
                  </a:lnTo>
                  <a:lnTo>
                    <a:pt x="1396104" y="1228862"/>
                  </a:lnTo>
                  <a:lnTo>
                    <a:pt x="1429417" y="1179549"/>
                  </a:lnTo>
                  <a:lnTo>
                    <a:pt x="1458933" y="1127631"/>
                  </a:lnTo>
                  <a:lnTo>
                    <a:pt x="1484454" y="1073309"/>
                  </a:lnTo>
                  <a:lnTo>
                    <a:pt x="1505780" y="1016780"/>
                  </a:lnTo>
                  <a:lnTo>
                    <a:pt x="1522714" y="958245"/>
                  </a:lnTo>
                  <a:lnTo>
                    <a:pt x="1535055" y="897901"/>
                  </a:lnTo>
                  <a:lnTo>
                    <a:pt x="1542606" y="835948"/>
                  </a:lnTo>
                  <a:lnTo>
                    <a:pt x="1545167" y="772583"/>
                  </a:lnTo>
                  <a:lnTo>
                    <a:pt x="1542606" y="709219"/>
                  </a:lnTo>
                  <a:lnTo>
                    <a:pt x="1535055" y="647266"/>
                  </a:lnTo>
                  <a:lnTo>
                    <a:pt x="1522714" y="586922"/>
                  </a:lnTo>
                  <a:lnTo>
                    <a:pt x="1505780" y="528386"/>
                  </a:lnTo>
                  <a:lnTo>
                    <a:pt x="1484454" y="471858"/>
                  </a:lnTo>
                  <a:lnTo>
                    <a:pt x="1458933" y="417536"/>
                  </a:lnTo>
                  <a:lnTo>
                    <a:pt x="1429417" y="365618"/>
                  </a:lnTo>
                  <a:lnTo>
                    <a:pt x="1396104" y="316304"/>
                  </a:lnTo>
                  <a:lnTo>
                    <a:pt x="1359193" y="269793"/>
                  </a:lnTo>
                  <a:lnTo>
                    <a:pt x="1318883" y="226283"/>
                  </a:lnTo>
                  <a:lnTo>
                    <a:pt x="1275374" y="185973"/>
                  </a:lnTo>
                  <a:lnTo>
                    <a:pt x="1228862" y="149063"/>
                  </a:lnTo>
                  <a:lnTo>
                    <a:pt x="1179549" y="115750"/>
                  </a:lnTo>
                  <a:lnTo>
                    <a:pt x="1127631" y="86233"/>
                  </a:lnTo>
                  <a:lnTo>
                    <a:pt x="1073309" y="60713"/>
                  </a:lnTo>
                  <a:lnTo>
                    <a:pt x="1016780" y="39386"/>
                  </a:lnTo>
                  <a:lnTo>
                    <a:pt x="958245" y="22453"/>
                  </a:lnTo>
                  <a:lnTo>
                    <a:pt x="897901" y="10111"/>
                  </a:lnTo>
                  <a:lnTo>
                    <a:pt x="835948" y="2561"/>
                  </a:lnTo>
                  <a:lnTo>
                    <a:pt x="772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24044" y="6895982"/>
              <a:ext cx="1295400" cy="1295400"/>
            </a:xfrm>
            <a:custGeom>
              <a:avLst/>
              <a:gdLst/>
              <a:ahLst/>
              <a:cxnLst/>
              <a:rect l="l" t="t" r="r" b="b"/>
              <a:pathLst>
                <a:path w="1295400" h="1295400">
                  <a:moveTo>
                    <a:pt x="647634" y="0"/>
                  </a:moveTo>
                  <a:lnTo>
                    <a:pt x="594516" y="2146"/>
                  </a:lnTo>
                  <a:lnTo>
                    <a:pt x="542580" y="8475"/>
                  </a:lnTo>
                  <a:lnTo>
                    <a:pt x="491995" y="18820"/>
                  </a:lnTo>
                  <a:lnTo>
                    <a:pt x="442925" y="33014"/>
                  </a:lnTo>
                  <a:lnTo>
                    <a:pt x="395538" y="50891"/>
                  </a:lnTo>
                  <a:lnTo>
                    <a:pt x="350001" y="72283"/>
                  </a:lnTo>
                  <a:lnTo>
                    <a:pt x="306480" y="97025"/>
                  </a:lnTo>
                  <a:lnTo>
                    <a:pt x="265142" y="124948"/>
                  </a:lnTo>
                  <a:lnTo>
                    <a:pt x="226153" y="155888"/>
                  </a:lnTo>
                  <a:lnTo>
                    <a:pt x="189681" y="189677"/>
                  </a:lnTo>
                  <a:lnTo>
                    <a:pt x="155891" y="226148"/>
                  </a:lnTo>
                  <a:lnTo>
                    <a:pt x="124951" y="265135"/>
                  </a:lnTo>
                  <a:lnTo>
                    <a:pt x="97026" y="306472"/>
                  </a:lnTo>
                  <a:lnTo>
                    <a:pt x="72284" y="349990"/>
                  </a:lnTo>
                  <a:lnTo>
                    <a:pt x="50891" y="395525"/>
                  </a:lnTo>
                  <a:lnTo>
                    <a:pt x="33015" y="442909"/>
                  </a:lnTo>
                  <a:lnTo>
                    <a:pt x="18821" y="491975"/>
                  </a:lnTo>
                  <a:lnTo>
                    <a:pt x="8475" y="542557"/>
                  </a:lnTo>
                  <a:lnTo>
                    <a:pt x="2146" y="594489"/>
                  </a:lnTo>
                  <a:lnTo>
                    <a:pt x="0" y="647603"/>
                  </a:lnTo>
                  <a:lnTo>
                    <a:pt x="2146" y="700715"/>
                  </a:lnTo>
                  <a:lnTo>
                    <a:pt x="8475" y="752645"/>
                  </a:lnTo>
                  <a:lnTo>
                    <a:pt x="18821" y="803226"/>
                  </a:lnTo>
                  <a:lnTo>
                    <a:pt x="33015" y="852292"/>
                  </a:lnTo>
                  <a:lnTo>
                    <a:pt x="50891" y="899674"/>
                  </a:lnTo>
                  <a:lnTo>
                    <a:pt x="72284" y="945208"/>
                  </a:lnTo>
                  <a:lnTo>
                    <a:pt x="97026" y="988726"/>
                  </a:lnTo>
                  <a:lnTo>
                    <a:pt x="124951" y="1030062"/>
                  </a:lnTo>
                  <a:lnTo>
                    <a:pt x="155891" y="1069049"/>
                  </a:lnTo>
                  <a:lnTo>
                    <a:pt x="189681" y="1105520"/>
                  </a:lnTo>
                  <a:lnTo>
                    <a:pt x="226153" y="1139308"/>
                  </a:lnTo>
                  <a:lnTo>
                    <a:pt x="265142" y="1170247"/>
                  </a:lnTo>
                  <a:lnTo>
                    <a:pt x="306480" y="1198171"/>
                  </a:lnTo>
                  <a:lnTo>
                    <a:pt x="350001" y="1222912"/>
                  </a:lnTo>
                  <a:lnTo>
                    <a:pt x="395538" y="1244304"/>
                  </a:lnTo>
                  <a:lnTo>
                    <a:pt x="442925" y="1262181"/>
                  </a:lnTo>
                  <a:lnTo>
                    <a:pt x="491995" y="1276375"/>
                  </a:lnTo>
                  <a:lnTo>
                    <a:pt x="542580" y="1286720"/>
                  </a:lnTo>
                  <a:lnTo>
                    <a:pt x="594516" y="1293049"/>
                  </a:lnTo>
                  <a:lnTo>
                    <a:pt x="647634" y="1295196"/>
                  </a:lnTo>
                  <a:lnTo>
                    <a:pt x="700747" y="1293049"/>
                  </a:lnTo>
                  <a:lnTo>
                    <a:pt x="752677" y="1286720"/>
                  </a:lnTo>
                  <a:lnTo>
                    <a:pt x="803258" y="1276375"/>
                  </a:lnTo>
                  <a:lnTo>
                    <a:pt x="852323" y="1262181"/>
                  </a:lnTo>
                  <a:lnTo>
                    <a:pt x="899706" y="1244304"/>
                  </a:lnTo>
                  <a:lnTo>
                    <a:pt x="945240" y="1222912"/>
                  </a:lnTo>
                  <a:lnTo>
                    <a:pt x="988758" y="1198171"/>
                  </a:lnTo>
                  <a:lnTo>
                    <a:pt x="1030093" y="1170247"/>
                  </a:lnTo>
                  <a:lnTo>
                    <a:pt x="1069080" y="1139308"/>
                  </a:lnTo>
                  <a:lnTo>
                    <a:pt x="1105551" y="1105520"/>
                  </a:lnTo>
                  <a:lnTo>
                    <a:pt x="1139339" y="1069049"/>
                  </a:lnTo>
                  <a:lnTo>
                    <a:pt x="1170279" y="1030062"/>
                  </a:lnTo>
                  <a:lnTo>
                    <a:pt x="1198202" y="988726"/>
                  </a:lnTo>
                  <a:lnTo>
                    <a:pt x="1222944" y="945208"/>
                  </a:lnTo>
                  <a:lnTo>
                    <a:pt x="1244336" y="899674"/>
                  </a:lnTo>
                  <a:lnTo>
                    <a:pt x="1262212" y="852292"/>
                  </a:lnTo>
                  <a:lnTo>
                    <a:pt x="1276406" y="803226"/>
                  </a:lnTo>
                  <a:lnTo>
                    <a:pt x="1286751" y="752645"/>
                  </a:lnTo>
                  <a:lnTo>
                    <a:pt x="1293080" y="700715"/>
                  </a:lnTo>
                  <a:lnTo>
                    <a:pt x="1295227" y="647603"/>
                  </a:lnTo>
                  <a:lnTo>
                    <a:pt x="1293080" y="594489"/>
                  </a:lnTo>
                  <a:lnTo>
                    <a:pt x="1286751" y="542557"/>
                  </a:lnTo>
                  <a:lnTo>
                    <a:pt x="1276406" y="491975"/>
                  </a:lnTo>
                  <a:lnTo>
                    <a:pt x="1262212" y="442909"/>
                  </a:lnTo>
                  <a:lnTo>
                    <a:pt x="1244336" y="395525"/>
                  </a:lnTo>
                  <a:lnTo>
                    <a:pt x="1222944" y="349990"/>
                  </a:lnTo>
                  <a:lnTo>
                    <a:pt x="1198202" y="306472"/>
                  </a:lnTo>
                  <a:lnTo>
                    <a:pt x="1170279" y="265135"/>
                  </a:lnTo>
                  <a:lnTo>
                    <a:pt x="1139339" y="226148"/>
                  </a:lnTo>
                  <a:lnTo>
                    <a:pt x="1105551" y="189677"/>
                  </a:lnTo>
                  <a:lnTo>
                    <a:pt x="1069080" y="155888"/>
                  </a:lnTo>
                  <a:lnTo>
                    <a:pt x="1030093" y="124948"/>
                  </a:lnTo>
                  <a:lnTo>
                    <a:pt x="988758" y="97025"/>
                  </a:lnTo>
                  <a:lnTo>
                    <a:pt x="945240" y="72283"/>
                  </a:lnTo>
                  <a:lnTo>
                    <a:pt x="899706" y="50891"/>
                  </a:lnTo>
                  <a:lnTo>
                    <a:pt x="852323" y="33014"/>
                  </a:lnTo>
                  <a:lnTo>
                    <a:pt x="803258" y="18820"/>
                  </a:lnTo>
                  <a:lnTo>
                    <a:pt x="752677" y="8475"/>
                  </a:lnTo>
                  <a:lnTo>
                    <a:pt x="700747" y="2146"/>
                  </a:lnTo>
                  <a:lnTo>
                    <a:pt x="647634" y="0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169110" y="7513810"/>
              <a:ext cx="807720" cy="403860"/>
            </a:xfrm>
            <a:custGeom>
              <a:avLst/>
              <a:gdLst/>
              <a:ahLst/>
              <a:cxnLst/>
              <a:rect l="l" t="t" r="r" b="b"/>
              <a:pathLst>
                <a:path w="807720" h="403859">
                  <a:moveTo>
                    <a:pt x="403725" y="0"/>
                  </a:moveTo>
                  <a:lnTo>
                    <a:pt x="338240" y="5283"/>
                  </a:lnTo>
                  <a:lnTo>
                    <a:pt x="276119" y="20581"/>
                  </a:lnTo>
                  <a:lnTo>
                    <a:pt x="218192" y="45061"/>
                  </a:lnTo>
                  <a:lnTo>
                    <a:pt x="165292" y="77893"/>
                  </a:lnTo>
                  <a:lnTo>
                    <a:pt x="118250" y="118245"/>
                  </a:lnTo>
                  <a:lnTo>
                    <a:pt x="77897" y="165285"/>
                  </a:lnTo>
                  <a:lnTo>
                    <a:pt x="45064" y="218184"/>
                  </a:lnTo>
                  <a:lnTo>
                    <a:pt x="20582" y="276109"/>
                  </a:lnTo>
                  <a:lnTo>
                    <a:pt x="5284" y="338230"/>
                  </a:lnTo>
                  <a:lnTo>
                    <a:pt x="0" y="403715"/>
                  </a:lnTo>
                  <a:lnTo>
                    <a:pt x="807451" y="403715"/>
                  </a:lnTo>
                  <a:lnTo>
                    <a:pt x="802167" y="338230"/>
                  </a:lnTo>
                  <a:lnTo>
                    <a:pt x="786869" y="276109"/>
                  </a:lnTo>
                  <a:lnTo>
                    <a:pt x="762387" y="218184"/>
                  </a:lnTo>
                  <a:lnTo>
                    <a:pt x="729554" y="165285"/>
                  </a:lnTo>
                  <a:lnTo>
                    <a:pt x="689201" y="118245"/>
                  </a:lnTo>
                  <a:lnTo>
                    <a:pt x="642159" y="77893"/>
                  </a:lnTo>
                  <a:lnTo>
                    <a:pt x="589259" y="45061"/>
                  </a:lnTo>
                  <a:lnTo>
                    <a:pt x="531332" y="20581"/>
                  </a:lnTo>
                  <a:lnTo>
                    <a:pt x="469211" y="5283"/>
                  </a:lnTo>
                  <a:lnTo>
                    <a:pt x="403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31782" y="7411871"/>
              <a:ext cx="141605" cy="252729"/>
            </a:xfrm>
            <a:custGeom>
              <a:avLst/>
              <a:gdLst/>
              <a:ahLst/>
              <a:cxnLst/>
              <a:rect l="l" t="t" r="r" b="b"/>
              <a:pathLst>
                <a:path w="141604" h="252729">
                  <a:moveTo>
                    <a:pt x="141053" y="0"/>
                  </a:moveTo>
                  <a:lnTo>
                    <a:pt x="0" y="73945"/>
                  </a:lnTo>
                  <a:lnTo>
                    <a:pt x="141053" y="252117"/>
                  </a:lnTo>
                  <a:lnTo>
                    <a:pt x="141053" y="0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72836" y="7411871"/>
              <a:ext cx="141605" cy="252729"/>
            </a:xfrm>
            <a:custGeom>
              <a:avLst/>
              <a:gdLst/>
              <a:ahLst/>
              <a:cxnLst/>
              <a:rect l="l" t="t" r="r" b="b"/>
              <a:pathLst>
                <a:path w="141604" h="252729">
                  <a:moveTo>
                    <a:pt x="0" y="0"/>
                  </a:moveTo>
                  <a:lnTo>
                    <a:pt x="0" y="252117"/>
                  </a:lnTo>
                  <a:lnTo>
                    <a:pt x="141053" y="73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72694" y="7100836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4">
                  <a:moveTo>
                    <a:pt x="200140" y="0"/>
                  </a:moveTo>
                  <a:lnTo>
                    <a:pt x="152045" y="5816"/>
                  </a:lnTo>
                  <a:lnTo>
                    <a:pt x="108166" y="22340"/>
                  </a:lnTo>
                  <a:lnTo>
                    <a:pt x="69892" y="48179"/>
                  </a:lnTo>
                  <a:lnTo>
                    <a:pt x="38616" y="81944"/>
                  </a:lnTo>
                  <a:lnTo>
                    <a:pt x="15728" y="122242"/>
                  </a:lnTo>
                  <a:lnTo>
                    <a:pt x="2619" y="167685"/>
                  </a:lnTo>
                  <a:lnTo>
                    <a:pt x="0" y="200150"/>
                  </a:lnTo>
                  <a:lnTo>
                    <a:pt x="663" y="216566"/>
                  </a:lnTo>
                  <a:lnTo>
                    <a:pt x="10203" y="263413"/>
                  </a:lnTo>
                  <a:lnTo>
                    <a:pt x="29986" y="305579"/>
                  </a:lnTo>
                  <a:lnTo>
                    <a:pt x="58621" y="341674"/>
                  </a:lnTo>
                  <a:lnTo>
                    <a:pt x="94716" y="370307"/>
                  </a:lnTo>
                  <a:lnTo>
                    <a:pt x="136882" y="390088"/>
                  </a:lnTo>
                  <a:lnTo>
                    <a:pt x="183726" y="399628"/>
                  </a:lnTo>
                  <a:lnTo>
                    <a:pt x="200140" y="400291"/>
                  </a:lnTo>
                  <a:lnTo>
                    <a:pt x="216556" y="399628"/>
                  </a:lnTo>
                  <a:lnTo>
                    <a:pt x="263404" y="390088"/>
                  </a:lnTo>
                  <a:lnTo>
                    <a:pt x="305571" y="370307"/>
                  </a:lnTo>
                  <a:lnTo>
                    <a:pt x="341668" y="341674"/>
                  </a:lnTo>
                  <a:lnTo>
                    <a:pt x="370304" y="305579"/>
                  </a:lnTo>
                  <a:lnTo>
                    <a:pt x="390087" y="263413"/>
                  </a:lnTo>
                  <a:lnTo>
                    <a:pt x="399627" y="216566"/>
                  </a:lnTo>
                  <a:lnTo>
                    <a:pt x="400291" y="200150"/>
                  </a:lnTo>
                  <a:lnTo>
                    <a:pt x="399627" y="183735"/>
                  </a:lnTo>
                  <a:lnTo>
                    <a:pt x="390087" y="136887"/>
                  </a:lnTo>
                  <a:lnTo>
                    <a:pt x="370304" y="94719"/>
                  </a:lnTo>
                  <a:lnTo>
                    <a:pt x="341668" y="58622"/>
                  </a:lnTo>
                  <a:lnTo>
                    <a:pt x="305571" y="29987"/>
                  </a:lnTo>
                  <a:lnTo>
                    <a:pt x="263404" y="10203"/>
                  </a:lnTo>
                  <a:lnTo>
                    <a:pt x="216556" y="663"/>
                  </a:lnTo>
                  <a:lnTo>
                    <a:pt x="200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454819" y="7584836"/>
              <a:ext cx="118110" cy="347345"/>
            </a:xfrm>
            <a:custGeom>
              <a:avLst/>
              <a:gdLst/>
              <a:ahLst/>
              <a:cxnLst/>
              <a:rect l="l" t="t" r="r" b="b"/>
              <a:pathLst>
                <a:path w="118109" h="347345">
                  <a:moveTo>
                    <a:pt x="118017" y="0"/>
                  </a:moveTo>
                  <a:lnTo>
                    <a:pt x="111829" y="23517"/>
                  </a:lnTo>
                  <a:lnTo>
                    <a:pt x="0" y="347067"/>
                  </a:lnTo>
                  <a:lnTo>
                    <a:pt x="118017" y="347067"/>
                  </a:lnTo>
                  <a:lnTo>
                    <a:pt x="118017" y="0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72836" y="7608353"/>
              <a:ext cx="118110" cy="323850"/>
            </a:xfrm>
            <a:custGeom>
              <a:avLst/>
              <a:gdLst/>
              <a:ahLst/>
              <a:cxnLst/>
              <a:rect l="l" t="t" r="r" b="b"/>
              <a:pathLst>
                <a:path w="118109" h="323850">
                  <a:moveTo>
                    <a:pt x="6188" y="0"/>
                  </a:moveTo>
                  <a:lnTo>
                    <a:pt x="0" y="55631"/>
                  </a:lnTo>
                  <a:lnTo>
                    <a:pt x="0" y="323550"/>
                  </a:lnTo>
                  <a:lnTo>
                    <a:pt x="118017" y="32355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696330" y="7787726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429" y="0"/>
                  </a:lnTo>
                </a:path>
              </a:pathLst>
            </a:custGeom>
            <a:ln w="42606">
              <a:solidFill>
                <a:srgbClr val="B8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90777" y="3500494"/>
            <a:ext cx="2773490" cy="2653123"/>
            <a:chOff x="6190777" y="3500494"/>
            <a:chExt cx="2773490" cy="2653123"/>
          </a:xfrm>
        </p:grpSpPr>
        <p:sp>
          <p:nvSpPr>
            <p:cNvPr id="66" name="object 66"/>
            <p:cNvSpPr/>
            <p:nvPr/>
          </p:nvSpPr>
          <p:spPr>
            <a:xfrm>
              <a:off x="6190777" y="4161396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20" h="1022350">
                  <a:moveTo>
                    <a:pt x="279712" y="0"/>
                  </a:moveTo>
                  <a:lnTo>
                    <a:pt x="230981" y="8018"/>
                  </a:lnTo>
                  <a:lnTo>
                    <a:pt x="187393" y="30227"/>
                  </a:lnTo>
                  <a:lnTo>
                    <a:pt x="152263" y="64936"/>
                  </a:lnTo>
                  <a:lnTo>
                    <a:pt x="133460" y="98155"/>
                  </a:lnTo>
                  <a:lnTo>
                    <a:pt x="7862" y="483010"/>
                  </a:lnTo>
                  <a:lnTo>
                    <a:pt x="410" y="520967"/>
                  </a:lnTo>
                  <a:lnTo>
                    <a:pt x="0" y="533564"/>
                  </a:lnTo>
                  <a:lnTo>
                    <a:pt x="581" y="546047"/>
                  </a:lnTo>
                  <a:lnTo>
                    <a:pt x="12306" y="593803"/>
                  </a:lnTo>
                  <a:lnTo>
                    <a:pt x="37798" y="635590"/>
                  </a:lnTo>
                  <a:lnTo>
                    <a:pt x="75369" y="668090"/>
                  </a:lnTo>
                  <a:lnTo>
                    <a:pt x="110455" y="684375"/>
                  </a:lnTo>
                  <a:lnTo>
                    <a:pt x="1124571" y="1013873"/>
                  </a:lnTo>
                  <a:lnTo>
                    <a:pt x="1162528" y="1021324"/>
                  </a:lnTo>
                  <a:lnTo>
                    <a:pt x="1175125" y="1021735"/>
                  </a:lnTo>
                  <a:lnTo>
                    <a:pt x="1187609" y="1021153"/>
                  </a:lnTo>
                  <a:lnTo>
                    <a:pt x="1235364" y="1009429"/>
                  </a:lnTo>
                  <a:lnTo>
                    <a:pt x="1277148" y="983936"/>
                  </a:lnTo>
                  <a:lnTo>
                    <a:pt x="1309645" y="946366"/>
                  </a:lnTo>
                  <a:lnTo>
                    <a:pt x="1325926" y="911279"/>
                  </a:lnTo>
                  <a:lnTo>
                    <a:pt x="1446980" y="538725"/>
                  </a:lnTo>
                  <a:lnTo>
                    <a:pt x="1454428" y="500768"/>
                  </a:lnTo>
                  <a:lnTo>
                    <a:pt x="1454838" y="488171"/>
                  </a:lnTo>
                  <a:lnTo>
                    <a:pt x="1454256" y="475688"/>
                  </a:lnTo>
                  <a:lnTo>
                    <a:pt x="1442532" y="427932"/>
                  </a:lnTo>
                  <a:lnTo>
                    <a:pt x="1417041" y="386148"/>
                  </a:lnTo>
                  <a:lnTo>
                    <a:pt x="1379473" y="353651"/>
                  </a:lnTo>
                  <a:lnTo>
                    <a:pt x="1344386" y="337370"/>
                  </a:lnTo>
                  <a:lnTo>
                    <a:pt x="330271" y="7862"/>
                  </a:lnTo>
                  <a:lnTo>
                    <a:pt x="292310" y="410"/>
                  </a:lnTo>
                  <a:lnTo>
                    <a:pt x="279712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38279" y="4728423"/>
              <a:ext cx="1272540" cy="1424940"/>
            </a:xfrm>
            <a:custGeom>
              <a:avLst/>
              <a:gdLst/>
              <a:ahLst/>
              <a:cxnLst/>
              <a:rect l="l" t="t" r="r" b="b"/>
              <a:pathLst>
                <a:path w="1272540" h="1424939">
                  <a:moveTo>
                    <a:pt x="794977" y="0"/>
                  </a:moveTo>
                  <a:lnTo>
                    <a:pt x="746659" y="7652"/>
                  </a:lnTo>
                  <a:lnTo>
                    <a:pt x="702522" y="29806"/>
                  </a:lnTo>
                  <a:lnTo>
                    <a:pt x="674376" y="55585"/>
                  </a:lnTo>
                  <a:lnTo>
                    <a:pt x="30525" y="940854"/>
                  </a:lnTo>
                  <a:lnTo>
                    <a:pt x="11712" y="974653"/>
                  </a:lnTo>
                  <a:lnTo>
                    <a:pt x="420" y="1023030"/>
                  </a:lnTo>
                  <a:lnTo>
                    <a:pt x="0" y="1035333"/>
                  </a:lnTo>
                  <a:lnTo>
                    <a:pt x="522" y="1047604"/>
                  </a:lnTo>
                  <a:lnTo>
                    <a:pt x="11856" y="1095225"/>
                  </a:lnTo>
                  <a:lnTo>
                    <a:pt x="37547" y="1137744"/>
                  </a:lnTo>
                  <a:lnTo>
                    <a:pt x="65885" y="1164073"/>
                  </a:lnTo>
                  <a:lnTo>
                    <a:pt x="382797" y="1394327"/>
                  </a:lnTo>
                  <a:lnTo>
                    <a:pt x="416595" y="1413141"/>
                  </a:lnTo>
                  <a:lnTo>
                    <a:pt x="464970" y="1424433"/>
                  </a:lnTo>
                  <a:lnTo>
                    <a:pt x="477272" y="1424853"/>
                  </a:lnTo>
                  <a:lnTo>
                    <a:pt x="489543" y="1424331"/>
                  </a:lnTo>
                  <a:lnTo>
                    <a:pt x="537160" y="1412996"/>
                  </a:lnTo>
                  <a:lnTo>
                    <a:pt x="579677" y="1387306"/>
                  </a:lnTo>
                  <a:lnTo>
                    <a:pt x="606005" y="1358967"/>
                  </a:lnTo>
                  <a:lnTo>
                    <a:pt x="1241713" y="483989"/>
                  </a:lnTo>
                  <a:lnTo>
                    <a:pt x="1260531" y="450191"/>
                  </a:lnTo>
                  <a:lnTo>
                    <a:pt x="1271826" y="401816"/>
                  </a:lnTo>
                  <a:lnTo>
                    <a:pt x="1272247" y="389514"/>
                  </a:lnTo>
                  <a:lnTo>
                    <a:pt x="1271726" y="377243"/>
                  </a:lnTo>
                  <a:lnTo>
                    <a:pt x="1260392" y="329626"/>
                  </a:lnTo>
                  <a:lnTo>
                    <a:pt x="1234702" y="287109"/>
                  </a:lnTo>
                  <a:lnTo>
                    <a:pt x="1206364" y="260781"/>
                  </a:lnTo>
                  <a:lnTo>
                    <a:pt x="889452" y="30526"/>
                  </a:lnTo>
                  <a:lnTo>
                    <a:pt x="855654" y="11712"/>
                  </a:lnTo>
                  <a:lnTo>
                    <a:pt x="807279" y="420"/>
                  </a:lnTo>
                  <a:lnTo>
                    <a:pt x="794977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352896" y="4740742"/>
              <a:ext cx="1263650" cy="1412875"/>
            </a:xfrm>
            <a:custGeom>
              <a:avLst/>
              <a:gdLst/>
              <a:ahLst/>
              <a:cxnLst/>
              <a:rect l="l" t="t" r="r" b="b"/>
              <a:pathLst>
                <a:path w="1263650" h="1412875">
                  <a:moveTo>
                    <a:pt x="477270" y="0"/>
                  </a:moveTo>
                  <a:lnTo>
                    <a:pt x="428447" y="7429"/>
                  </a:lnTo>
                  <a:lnTo>
                    <a:pt x="393710" y="23251"/>
                  </a:lnTo>
                  <a:lnTo>
                    <a:pt x="65883" y="260780"/>
                  </a:lnTo>
                  <a:lnTo>
                    <a:pt x="37545" y="287109"/>
                  </a:lnTo>
                  <a:lnTo>
                    <a:pt x="11855" y="329627"/>
                  </a:lnTo>
                  <a:lnTo>
                    <a:pt x="521" y="377247"/>
                  </a:lnTo>
                  <a:lnTo>
                    <a:pt x="0" y="389517"/>
                  </a:lnTo>
                  <a:lnTo>
                    <a:pt x="421" y="401820"/>
                  </a:lnTo>
                  <a:lnTo>
                    <a:pt x="11716" y="450193"/>
                  </a:lnTo>
                  <a:lnTo>
                    <a:pt x="30533" y="483988"/>
                  </a:lnTo>
                  <a:lnTo>
                    <a:pt x="657279" y="1346653"/>
                  </a:lnTo>
                  <a:lnTo>
                    <a:pt x="683611" y="1374987"/>
                  </a:lnTo>
                  <a:lnTo>
                    <a:pt x="726131" y="1400674"/>
                  </a:lnTo>
                  <a:lnTo>
                    <a:pt x="773751" y="1412007"/>
                  </a:lnTo>
                  <a:lnTo>
                    <a:pt x="786021" y="1412529"/>
                  </a:lnTo>
                  <a:lnTo>
                    <a:pt x="798324" y="1412108"/>
                  </a:lnTo>
                  <a:lnTo>
                    <a:pt x="846699" y="1400816"/>
                  </a:lnTo>
                  <a:lnTo>
                    <a:pt x="880497" y="1382002"/>
                  </a:lnTo>
                  <a:lnTo>
                    <a:pt x="1197409" y="1151748"/>
                  </a:lnTo>
                  <a:lnTo>
                    <a:pt x="1225747" y="1125419"/>
                  </a:lnTo>
                  <a:lnTo>
                    <a:pt x="1251438" y="1082903"/>
                  </a:lnTo>
                  <a:lnTo>
                    <a:pt x="1262771" y="1035285"/>
                  </a:lnTo>
                  <a:lnTo>
                    <a:pt x="1263293" y="1023015"/>
                  </a:lnTo>
                  <a:lnTo>
                    <a:pt x="1262871" y="1010713"/>
                  </a:lnTo>
                  <a:lnTo>
                    <a:pt x="1251576" y="962338"/>
                  </a:lnTo>
                  <a:lnTo>
                    <a:pt x="1232759" y="928540"/>
                  </a:lnTo>
                  <a:lnTo>
                    <a:pt x="606003" y="65885"/>
                  </a:lnTo>
                  <a:lnTo>
                    <a:pt x="579674" y="37547"/>
                  </a:lnTo>
                  <a:lnTo>
                    <a:pt x="537158" y="11856"/>
                  </a:lnTo>
                  <a:lnTo>
                    <a:pt x="489540" y="522"/>
                  </a:lnTo>
                  <a:lnTo>
                    <a:pt x="477270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508847" y="4161397"/>
              <a:ext cx="1455420" cy="1022350"/>
            </a:xfrm>
            <a:custGeom>
              <a:avLst/>
              <a:gdLst/>
              <a:ahLst/>
              <a:cxnLst/>
              <a:rect l="l" t="t" r="r" b="b"/>
              <a:pathLst>
                <a:path w="1455420" h="1022350">
                  <a:moveTo>
                    <a:pt x="1175131" y="0"/>
                  </a:moveTo>
                  <a:lnTo>
                    <a:pt x="1137205" y="4315"/>
                  </a:lnTo>
                  <a:lnTo>
                    <a:pt x="110461" y="337360"/>
                  </a:lnTo>
                  <a:lnTo>
                    <a:pt x="75374" y="353645"/>
                  </a:lnTo>
                  <a:lnTo>
                    <a:pt x="37803" y="386145"/>
                  </a:lnTo>
                  <a:lnTo>
                    <a:pt x="12310" y="427931"/>
                  </a:lnTo>
                  <a:lnTo>
                    <a:pt x="582" y="475688"/>
                  </a:lnTo>
                  <a:lnTo>
                    <a:pt x="0" y="488171"/>
                  </a:lnTo>
                  <a:lnTo>
                    <a:pt x="409" y="500768"/>
                  </a:lnTo>
                  <a:lnTo>
                    <a:pt x="7857" y="538725"/>
                  </a:lnTo>
                  <a:lnTo>
                    <a:pt x="128911" y="911279"/>
                  </a:lnTo>
                  <a:lnTo>
                    <a:pt x="145192" y="946366"/>
                  </a:lnTo>
                  <a:lnTo>
                    <a:pt x="177688" y="983936"/>
                  </a:lnTo>
                  <a:lnTo>
                    <a:pt x="219473" y="1009429"/>
                  </a:lnTo>
                  <a:lnTo>
                    <a:pt x="267228" y="1021153"/>
                  </a:lnTo>
                  <a:lnTo>
                    <a:pt x="279711" y="1021735"/>
                  </a:lnTo>
                  <a:lnTo>
                    <a:pt x="292308" y="1021324"/>
                  </a:lnTo>
                  <a:lnTo>
                    <a:pt x="330266" y="1013873"/>
                  </a:lnTo>
                  <a:lnTo>
                    <a:pt x="1344392" y="684375"/>
                  </a:lnTo>
                  <a:lnTo>
                    <a:pt x="1379479" y="668090"/>
                  </a:lnTo>
                  <a:lnTo>
                    <a:pt x="1417049" y="635590"/>
                  </a:lnTo>
                  <a:lnTo>
                    <a:pt x="1442541" y="593803"/>
                  </a:lnTo>
                  <a:lnTo>
                    <a:pt x="1454266" y="546047"/>
                  </a:lnTo>
                  <a:lnTo>
                    <a:pt x="1454848" y="533564"/>
                  </a:lnTo>
                  <a:lnTo>
                    <a:pt x="1454437" y="520967"/>
                  </a:lnTo>
                  <a:lnTo>
                    <a:pt x="1446986" y="483010"/>
                  </a:lnTo>
                  <a:lnTo>
                    <a:pt x="1325932" y="110455"/>
                  </a:lnTo>
                  <a:lnTo>
                    <a:pt x="1309650" y="75369"/>
                  </a:lnTo>
                  <a:lnTo>
                    <a:pt x="1277154" y="37798"/>
                  </a:lnTo>
                  <a:lnTo>
                    <a:pt x="1235369" y="12306"/>
                  </a:lnTo>
                  <a:lnTo>
                    <a:pt x="1187614" y="581"/>
                  </a:lnTo>
                  <a:lnTo>
                    <a:pt x="1175131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221574" y="3500494"/>
              <a:ext cx="711835" cy="1386205"/>
            </a:xfrm>
            <a:custGeom>
              <a:avLst/>
              <a:gdLst/>
              <a:ahLst/>
              <a:cxnLst/>
              <a:rect l="l" t="t" r="r" b="b"/>
              <a:pathLst>
                <a:path w="711834" h="1386204">
                  <a:moveTo>
                    <a:pt x="551522" y="0"/>
                  </a:moveTo>
                  <a:lnTo>
                    <a:pt x="148083" y="422"/>
                  </a:lnTo>
                  <a:lnTo>
                    <a:pt x="106151" y="9227"/>
                  </a:lnTo>
                  <a:lnTo>
                    <a:pt x="69063" y="28239"/>
                  </a:lnTo>
                  <a:lnTo>
                    <a:pt x="38397" y="55881"/>
                  </a:lnTo>
                  <a:lnTo>
                    <a:pt x="15728" y="90577"/>
                  </a:lnTo>
                  <a:lnTo>
                    <a:pt x="2633" y="130750"/>
                  </a:lnTo>
                  <a:lnTo>
                    <a:pt x="0" y="159796"/>
                  </a:lnTo>
                  <a:lnTo>
                    <a:pt x="423" y="1237819"/>
                  </a:lnTo>
                  <a:lnTo>
                    <a:pt x="9228" y="1279751"/>
                  </a:lnTo>
                  <a:lnTo>
                    <a:pt x="28239" y="1316838"/>
                  </a:lnTo>
                  <a:lnTo>
                    <a:pt x="55880" y="1347505"/>
                  </a:lnTo>
                  <a:lnTo>
                    <a:pt x="90575" y="1370175"/>
                  </a:lnTo>
                  <a:lnTo>
                    <a:pt x="130748" y="1383271"/>
                  </a:lnTo>
                  <a:lnTo>
                    <a:pt x="159796" y="1385905"/>
                  </a:lnTo>
                  <a:lnTo>
                    <a:pt x="551522" y="1385905"/>
                  </a:lnTo>
                  <a:lnTo>
                    <a:pt x="591657" y="1380823"/>
                  </a:lnTo>
                  <a:lnTo>
                    <a:pt x="630532" y="1365037"/>
                  </a:lnTo>
                  <a:lnTo>
                    <a:pt x="663512" y="1340095"/>
                  </a:lnTo>
                  <a:lnTo>
                    <a:pt x="689020" y="1307574"/>
                  </a:lnTo>
                  <a:lnTo>
                    <a:pt x="705481" y="1269049"/>
                  </a:lnTo>
                  <a:lnTo>
                    <a:pt x="711318" y="1226098"/>
                  </a:lnTo>
                  <a:lnTo>
                    <a:pt x="710896" y="148085"/>
                  </a:lnTo>
                  <a:lnTo>
                    <a:pt x="702092" y="106155"/>
                  </a:lnTo>
                  <a:lnTo>
                    <a:pt x="683082" y="69068"/>
                  </a:lnTo>
                  <a:lnTo>
                    <a:pt x="655441" y="38401"/>
                  </a:lnTo>
                  <a:lnTo>
                    <a:pt x="620745" y="15730"/>
                  </a:lnTo>
                  <a:lnTo>
                    <a:pt x="580570" y="2633"/>
                  </a:lnTo>
                  <a:lnTo>
                    <a:pt x="551522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93582" y="3902754"/>
              <a:ext cx="1967864" cy="1967864"/>
            </a:xfrm>
            <a:custGeom>
              <a:avLst/>
              <a:gdLst/>
              <a:ahLst/>
              <a:cxnLst/>
              <a:rect l="l" t="t" r="r" b="b"/>
              <a:pathLst>
                <a:path w="1967865" h="1967864">
                  <a:moveTo>
                    <a:pt x="983655" y="0"/>
                  </a:moveTo>
                  <a:lnTo>
                    <a:pt x="902980" y="3260"/>
                  </a:lnTo>
                  <a:lnTo>
                    <a:pt x="824101" y="12874"/>
                  </a:lnTo>
                  <a:lnTo>
                    <a:pt x="747271" y="28586"/>
                  </a:lnTo>
                  <a:lnTo>
                    <a:pt x="672743" y="50146"/>
                  </a:lnTo>
                  <a:lnTo>
                    <a:pt x="600771" y="77298"/>
                  </a:lnTo>
                  <a:lnTo>
                    <a:pt x="531608" y="109791"/>
                  </a:lnTo>
                  <a:lnTo>
                    <a:pt x="465506" y="147370"/>
                  </a:lnTo>
                  <a:lnTo>
                    <a:pt x="402720" y="189784"/>
                  </a:lnTo>
                  <a:lnTo>
                    <a:pt x="343502" y="236778"/>
                  </a:lnTo>
                  <a:lnTo>
                    <a:pt x="288105" y="288099"/>
                  </a:lnTo>
                  <a:lnTo>
                    <a:pt x="236782" y="343496"/>
                  </a:lnTo>
                  <a:lnTo>
                    <a:pt x="189787" y="402713"/>
                  </a:lnTo>
                  <a:lnTo>
                    <a:pt x="147373" y="465499"/>
                  </a:lnTo>
                  <a:lnTo>
                    <a:pt x="109793" y="531599"/>
                  </a:lnTo>
                  <a:lnTo>
                    <a:pt x="77300" y="600762"/>
                  </a:lnTo>
                  <a:lnTo>
                    <a:pt x="50147" y="672734"/>
                  </a:lnTo>
                  <a:lnTo>
                    <a:pt x="28587" y="747261"/>
                  </a:lnTo>
                  <a:lnTo>
                    <a:pt x="12874" y="824090"/>
                  </a:lnTo>
                  <a:lnTo>
                    <a:pt x="3260" y="902970"/>
                  </a:lnTo>
                  <a:lnTo>
                    <a:pt x="0" y="983645"/>
                  </a:lnTo>
                  <a:lnTo>
                    <a:pt x="3260" y="1064319"/>
                  </a:lnTo>
                  <a:lnTo>
                    <a:pt x="12874" y="1143197"/>
                  </a:lnTo>
                  <a:lnTo>
                    <a:pt x="28587" y="1220026"/>
                  </a:lnTo>
                  <a:lnTo>
                    <a:pt x="50147" y="1294552"/>
                  </a:lnTo>
                  <a:lnTo>
                    <a:pt x="77300" y="1366523"/>
                  </a:lnTo>
                  <a:lnTo>
                    <a:pt x="109793" y="1435686"/>
                  </a:lnTo>
                  <a:lnTo>
                    <a:pt x="147373" y="1501787"/>
                  </a:lnTo>
                  <a:lnTo>
                    <a:pt x="189787" y="1564572"/>
                  </a:lnTo>
                  <a:lnTo>
                    <a:pt x="236782" y="1623790"/>
                  </a:lnTo>
                  <a:lnTo>
                    <a:pt x="288105" y="1679187"/>
                  </a:lnTo>
                  <a:lnTo>
                    <a:pt x="343502" y="1730509"/>
                  </a:lnTo>
                  <a:lnTo>
                    <a:pt x="402720" y="1777503"/>
                  </a:lnTo>
                  <a:lnTo>
                    <a:pt x="465506" y="1819917"/>
                  </a:lnTo>
                  <a:lnTo>
                    <a:pt x="531608" y="1857497"/>
                  </a:lnTo>
                  <a:lnTo>
                    <a:pt x="600771" y="1889990"/>
                  </a:lnTo>
                  <a:lnTo>
                    <a:pt x="672743" y="1917143"/>
                  </a:lnTo>
                  <a:lnTo>
                    <a:pt x="747271" y="1938703"/>
                  </a:lnTo>
                  <a:lnTo>
                    <a:pt x="824101" y="1954416"/>
                  </a:lnTo>
                  <a:lnTo>
                    <a:pt x="902980" y="1964030"/>
                  </a:lnTo>
                  <a:lnTo>
                    <a:pt x="983655" y="1967290"/>
                  </a:lnTo>
                  <a:lnTo>
                    <a:pt x="1064329" y="1964030"/>
                  </a:lnTo>
                  <a:lnTo>
                    <a:pt x="1143207" y="1954416"/>
                  </a:lnTo>
                  <a:lnTo>
                    <a:pt x="1220036" y="1938703"/>
                  </a:lnTo>
                  <a:lnTo>
                    <a:pt x="1294563" y="1917143"/>
                  </a:lnTo>
                  <a:lnTo>
                    <a:pt x="1366534" y="1889990"/>
                  </a:lnTo>
                  <a:lnTo>
                    <a:pt x="1435696" y="1857497"/>
                  </a:lnTo>
                  <a:lnTo>
                    <a:pt x="1501797" y="1819917"/>
                  </a:lnTo>
                  <a:lnTo>
                    <a:pt x="1564583" y="1777503"/>
                  </a:lnTo>
                  <a:lnTo>
                    <a:pt x="1623801" y="1730509"/>
                  </a:lnTo>
                  <a:lnTo>
                    <a:pt x="1679197" y="1679187"/>
                  </a:lnTo>
                  <a:lnTo>
                    <a:pt x="1730519" y="1623790"/>
                  </a:lnTo>
                  <a:lnTo>
                    <a:pt x="1777514" y="1564572"/>
                  </a:lnTo>
                  <a:lnTo>
                    <a:pt x="1819928" y="1501787"/>
                  </a:lnTo>
                  <a:lnTo>
                    <a:pt x="1857508" y="1435686"/>
                  </a:lnTo>
                  <a:lnTo>
                    <a:pt x="1890001" y="1366523"/>
                  </a:lnTo>
                  <a:lnTo>
                    <a:pt x="1917154" y="1294552"/>
                  </a:lnTo>
                  <a:lnTo>
                    <a:pt x="1938713" y="1220026"/>
                  </a:lnTo>
                  <a:lnTo>
                    <a:pt x="1954427" y="1143197"/>
                  </a:lnTo>
                  <a:lnTo>
                    <a:pt x="1964040" y="1064319"/>
                  </a:lnTo>
                  <a:lnTo>
                    <a:pt x="1967301" y="983645"/>
                  </a:lnTo>
                  <a:lnTo>
                    <a:pt x="1964040" y="902970"/>
                  </a:lnTo>
                  <a:lnTo>
                    <a:pt x="1954427" y="824090"/>
                  </a:lnTo>
                  <a:lnTo>
                    <a:pt x="1938713" y="747261"/>
                  </a:lnTo>
                  <a:lnTo>
                    <a:pt x="1917154" y="672734"/>
                  </a:lnTo>
                  <a:lnTo>
                    <a:pt x="1890001" y="600762"/>
                  </a:lnTo>
                  <a:lnTo>
                    <a:pt x="1857508" y="531599"/>
                  </a:lnTo>
                  <a:lnTo>
                    <a:pt x="1819928" y="465499"/>
                  </a:lnTo>
                  <a:lnTo>
                    <a:pt x="1777514" y="402713"/>
                  </a:lnTo>
                  <a:lnTo>
                    <a:pt x="1730519" y="343496"/>
                  </a:lnTo>
                  <a:lnTo>
                    <a:pt x="1679197" y="288099"/>
                  </a:lnTo>
                  <a:lnTo>
                    <a:pt x="1623801" y="236778"/>
                  </a:lnTo>
                  <a:lnTo>
                    <a:pt x="1564583" y="189784"/>
                  </a:lnTo>
                  <a:lnTo>
                    <a:pt x="1501797" y="147370"/>
                  </a:lnTo>
                  <a:lnTo>
                    <a:pt x="1435696" y="109791"/>
                  </a:lnTo>
                  <a:lnTo>
                    <a:pt x="1366534" y="77298"/>
                  </a:lnTo>
                  <a:lnTo>
                    <a:pt x="1294563" y="50146"/>
                  </a:lnTo>
                  <a:lnTo>
                    <a:pt x="1220036" y="28586"/>
                  </a:lnTo>
                  <a:lnTo>
                    <a:pt x="1143207" y="12874"/>
                  </a:lnTo>
                  <a:lnTo>
                    <a:pt x="1064329" y="3260"/>
                  </a:lnTo>
                  <a:lnTo>
                    <a:pt x="983655" y="0"/>
                  </a:lnTo>
                  <a:close/>
                </a:path>
              </a:pathLst>
            </a:custGeom>
            <a:solidFill>
              <a:srgbClr val="5C5C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04651" y="4113815"/>
              <a:ext cx="1545590" cy="1545590"/>
            </a:xfrm>
            <a:custGeom>
              <a:avLst/>
              <a:gdLst/>
              <a:ahLst/>
              <a:cxnLst/>
              <a:rect l="l" t="t" r="r" b="b"/>
              <a:pathLst>
                <a:path w="1545590" h="1545589">
                  <a:moveTo>
                    <a:pt x="772583" y="0"/>
                  </a:moveTo>
                  <a:lnTo>
                    <a:pt x="709219" y="2561"/>
                  </a:lnTo>
                  <a:lnTo>
                    <a:pt x="647266" y="10111"/>
                  </a:lnTo>
                  <a:lnTo>
                    <a:pt x="586922" y="22453"/>
                  </a:lnTo>
                  <a:lnTo>
                    <a:pt x="528386" y="39386"/>
                  </a:lnTo>
                  <a:lnTo>
                    <a:pt x="471858" y="60713"/>
                  </a:lnTo>
                  <a:lnTo>
                    <a:pt x="417536" y="86233"/>
                  </a:lnTo>
                  <a:lnTo>
                    <a:pt x="365618" y="115750"/>
                  </a:lnTo>
                  <a:lnTo>
                    <a:pt x="316304" y="149063"/>
                  </a:lnTo>
                  <a:lnTo>
                    <a:pt x="269793" y="185973"/>
                  </a:lnTo>
                  <a:lnTo>
                    <a:pt x="226283" y="226283"/>
                  </a:lnTo>
                  <a:lnTo>
                    <a:pt x="185973" y="269793"/>
                  </a:lnTo>
                  <a:lnTo>
                    <a:pt x="149063" y="316304"/>
                  </a:lnTo>
                  <a:lnTo>
                    <a:pt x="115750" y="365618"/>
                  </a:lnTo>
                  <a:lnTo>
                    <a:pt x="86233" y="417536"/>
                  </a:lnTo>
                  <a:lnTo>
                    <a:pt x="60713" y="471858"/>
                  </a:lnTo>
                  <a:lnTo>
                    <a:pt x="39386" y="528386"/>
                  </a:lnTo>
                  <a:lnTo>
                    <a:pt x="22453" y="586922"/>
                  </a:lnTo>
                  <a:lnTo>
                    <a:pt x="10111" y="647266"/>
                  </a:lnTo>
                  <a:lnTo>
                    <a:pt x="2561" y="709219"/>
                  </a:lnTo>
                  <a:lnTo>
                    <a:pt x="0" y="772583"/>
                  </a:lnTo>
                  <a:lnTo>
                    <a:pt x="2561" y="835948"/>
                  </a:lnTo>
                  <a:lnTo>
                    <a:pt x="10111" y="897901"/>
                  </a:lnTo>
                  <a:lnTo>
                    <a:pt x="22453" y="958245"/>
                  </a:lnTo>
                  <a:lnTo>
                    <a:pt x="39386" y="1016780"/>
                  </a:lnTo>
                  <a:lnTo>
                    <a:pt x="60713" y="1073309"/>
                  </a:lnTo>
                  <a:lnTo>
                    <a:pt x="86233" y="1127631"/>
                  </a:lnTo>
                  <a:lnTo>
                    <a:pt x="115750" y="1179549"/>
                  </a:lnTo>
                  <a:lnTo>
                    <a:pt x="149063" y="1228862"/>
                  </a:lnTo>
                  <a:lnTo>
                    <a:pt x="185973" y="1275374"/>
                  </a:lnTo>
                  <a:lnTo>
                    <a:pt x="226283" y="1318883"/>
                  </a:lnTo>
                  <a:lnTo>
                    <a:pt x="269793" y="1359193"/>
                  </a:lnTo>
                  <a:lnTo>
                    <a:pt x="316304" y="1396104"/>
                  </a:lnTo>
                  <a:lnTo>
                    <a:pt x="365618" y="1429417"/>
                  </a:lnTo>
                  <a:lnTo>
                    <a:pt x="417536" y="1458933"/>
                  </a:lnTo>
                  <a:lnTo>
                    <a:pt x="471858" y="1484454"/>
                  </a:lnTo>
                  <a:lnTo>
                    <a:pt x="528386" y="1505780"/>
                  </a:lnTo>
                  <a:lnTo>
                    <a:pt x="586922" y="1522714"/>
                  </a:lnTo>
                  <a:lnTo>
                    <a:pt x="647266" y="1535055"/>
                  </a:lnTo>
                  <a:lnTo>
                    <a:pt x="709219" y="1542606"/>
                  </a:lnTo>
                  <a:lnTo>
                    <a:pt x="772583" y="1545167"/>
                  </a:lnTo>
                  <a:lnTo>
                    <a:pt x="835948" y="1542606"/>
                  </a:lnTo>
                  <a:lnTo>
                    <a:pt x="897901" y="1535055"/>
                  </a:lnTo>
                  <a:lnTo>
                    <a:pt x="958245" y="1522714"/>
                  </a:lnTo>
                  <a:lnTo>
                    <a:pt x="1016780" y="1505780"/>
                  </a:lnTo>
                  <a:lnTo>
                    <a:pt x="1073309" y="1484454"/>
                  </a:lnTo>
                  <a:lnTo>
                    <a:pt x="1127631" y="1458933"/>
                  </a:lnTo>
                  <a:lnTo>
                    <a:pt x="1179549" y="1429417"/>
                  </a:lnTo>
                  <a:lnTo>
                    <a:pt x="1228862" y="1396104"/>
                  </a:lnTo>
                  <a:lnTo>
                    <a:pt x="1275374" y="1359193"/>
                  </a:lnTo>
                  <a:lnTo>
                    <a:pt x="1318883" y="1318883"/>
                  </a:lnTo>
                  <a:lnTo>
                    <a:pt x="1359193" y="1275374"/>
                  </a:lnTo>
                  <a:lnTo>
                    <a:pt x="1396104" y="1228862"/>
                  </a:lnTo>
                  <a:lnTo>
                    <a:pt x="1429417" y="1179549"/>
                  </a:lnTo>
                  <a:lnTo>
                    <a:pt x="1458933" y="1127631"/>
                  </a:lnTo>
                  <a:lnTo>
                    <a:pt x="1484454" y="1073309"/>
                  </a:lnTo>
                  <a:lnTo>
                    <a:pt x="1505780" y="1016780"/>
                  </a:lnTo>
                  <a:lnTo>
                    <a:pt x="1522714" y="958245"/>
                  </a:lnTo>
                  <a:lnTo>
                    <a:pt x="1535055" y="897901"/>
                  </a:lnTo>
                  <a:lnTo>
                    <a:pt x="1542606" y="835948"/>
                  </a:lnTo>
                  <a:lnTo>
                    <a:pt x="1545167" y="772583"/>
                  </a:lnTo>
                  <a:lnTo>
                    <a:pt x="1542606" y="709219"/>
                  </a:lnTo>
                  <a:lnTo>
                    <a:pt x="1535055" y="647266"/>
                  </a:lnTo>
                  <a:lnTo>
                    <a:pt x="1522714" y="586922"/>
                  </a:lnTo>
                  <a:lnTo>
                    <a:pt x="1505780" y="528386"/>
                  </a:lnTo>
                  <a:lnTo>
                    <a:pt x="1484454" y="471858"/>
                  </a:lnTo>
                  <a:lnTo>
                    <a:pt x="1458933" y="417536"/>
                  </a:lnTo>
                  <a:lnTo>
                    <a:pt x="1429417" y="365618"/>
                  </a:lnTo>
                  <a:lnTo>
                    <a:pt x="1396104" y="316304"/>
                  </a:lnTo>
                  <a:lnTo>
                    <a:pt x="1359193" y="269793"/>
                  </a:lnTo>
                  <a:lnTo>
                    <a:pt x="1318883" y="226283"/>
                  </a:lnTo>
                  <a:lnTo>
                    <a:pt x="1275374" y="185973"/>
                  </a:lnTo>
                  <a:lnTo>
                    <a:pt x="1228862" y="149063"/>
                  </a:lnTo>
                  <a:lnTo>
                    <a:pt x="1179549" y="115750"/>
                  </a:lnTo>
                  <a:lnTo>
                    <a:pt x="1127631" y="86233"/>
                  </a:lnTo>
                  <a:lnTo>
                    <a:pt x="1073309" y="60713"/>
                  </a:lnTo>
                  <a:lnTo>
                    <a:pt x="1016780" y="39386"/>
                  </a:lnTo>
                  <a:lnTo>
                    <a:pt x="958245" y="22453"/>
                  </a:lnTo>
                  <a:lnTo>
                    <a:pt x="897901" y="10111"/>
                  </a:lnTo>
                  <a:lnTo>
                    <a:pt x="835948" y="2561"/>
                  </a:lnTo>
                  <a:lnTo>
                    <a:pt x="772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04651" y="4113815"/>
              <a:ext cx="1545590" cy="1545590"/>
            </a:xfrm>
            <a:custGeom>
              <a:avLst/>
              <a:gdLst/>
              <a:ahLst/>
              <a:cxnLst/>
              <a:rect l="l" t="t" r="r" b="b"/>
              <a:pathLst>
                <a:path w="1545590" h="1545589">
                  <a:moveTo>
                    <a:pt x="772583" y="0"/>
                  </a:moveTo>
                  <a:lnTo>
                    <a:pt x="709219" y="2561"/>
                  </a:lnTo>
                  <a:lnTo>
                    <a:pt x="647266" y="10111"/>
                  </a:lnTo>
                  <a:lnTo>
                    <a:pt x="586922" y="22453"/>
                  </a:lnTo>
                  <a:lnTo>
                    <a:pt x="528386" y="39386"/>
                  </a:lnTo>
                  <a:lnTo>
                    <a:pt x="471858" y="60713"/>
                  </a:lnTo>
                  <a:lnTo>
                    <a:pt x="417536" y="86233"/>
                  </a:lnTo>
                  <a:lnTo>
                    <a:pt x="365618" y="115750"/>
                  </a:lnTo>
                  <a:lnTo>
                    <a:pt x="316304" y="149063"/>
                  </a:lnTo>
                  <a:lnTo>
                    <a:pt x="269793" y="185973"/>
                  </a:lnTo>
                  <a:lnTo>
                    <a:pt x="226283" y="226283"/>
                  </a:lnTo>
                  <a:lnTo>
                    <a:pt x="185973" y="269793"/>
                  </a:lnTo>
                  <a:lnTo>
                    <a:pt x="149063" y="316304"/>
                  </a:lnTo>
                  <a:lnTo>
                    <a:pt x="115750" y="365618"/>
                  </a:lnTo>
                  <a:lnTo>
                    <a:pt x="86233" y="417536"/>
                  </a:lnTo>
                  <a:lnTo>
                    <a:pt x="60713" y="471858"/>
                  </a:lnTo>
                  <a:lnTo>
                    <a:pt x="39386" y="528386"/>
                  </a:lnTo>
                  <a:lnTo>
                    <a:pt x="22453" y="586922"/>
                  </a:lnTo>
                  <a:lnTo>
                    <a:pt x="10111" y="647266"/>
                  </a:lnTo>
                  <a:lnTo>
                    <a:pt x="2561" y="709219"/>
                  </a:lnTo>
                  <a:lnTo>
                    <a:pt x="0" y="772583"/>
                  </a:lnTo>
                  <a:lnTo>
                    <a:pt x="2561" y="835948"/>
                  </a:lnTo>
                  <a:lnTo>
                    <a:pt x="10111" y="897901"/>
                  </a:lnTo>
                  <a:lnTo>
                    <a:pt x="22453" y="958245"/>
                  </a:lnTo>
                  <a:lnTo>
                    <a:pt x="39386" y="1016780"/>
                  </a:lnTo>
                  <a:lnTo>
                    <a:pt x="60713" y="1073309"/>
                  </a:lnTo>
                  <a:lnTo>
                    <a:pt x="86233" y="1127631"/>
                  </a:lnTo>
                  <a:lnTo>
                    <a:pt x="115750" y="1179549"/>
                  </a:lnTo>
                  <a:lnTo>
                    <a:pt x="149063" y="1228862"/>
                  </a:lnTo>
                  <a:lnTo>
                    <a:pt x="185973" y="1275374"/>
                  </a:lnTo>
                  <a:lnTo>
                    <a:pt x="226283" y="1318883"/>
                  </a:lnTo>
                  <a:lnTo>
                    <a:pt x="269793" y="1359193"/>
                  </a:lnTo>
                  <a:lnTo>
                    <a:pt x="316304" y="1396104"/>
                  </a:lnTo>
                  <a:lnTo>
                    <a:pt x="365618" y="1429417"/>
                  </a:lnTo>
                  <a:lnTo>
                    <a:pt x="417536" y="1458933"/>
                  </a:lnTo>
                  <a:lnTo>
                    <a:pt x="471858" y="1484454"/>
                  </a:lnTo>
                  <a:lnTo>
                    <a:pt x="528386" y="1505780"/>
                  </a:lnTo>
                  <a:lnTo>
                    <a:pt x="586922" y="1522714"/>
                  </a:lnTo>
                  <a:lnTo>
                    <a:pt x="647266" y="1535055"/>
                  </a:lnTo>
                  <a:lnTo>
                    <a:pt x="709219" y="1542606"/>
                  </a:lnTo>
                  <a:lnTo>
                    <a:pt x="772583" y="1545167"/>
                  </a:lnTo>
                  <a:lnTo>
                    <a:pt x="835948" y="1542606"/>
                  </a:lnTo>
                  <a:lnTo>
                    <a:pt x="897901" y="1535055"/>
                  </a:lnTo>
                  <a:lnTo>
                    <a:pt x="958245" y="1522714"/>
                  </a:lnTo>
                  <a:lnTo>
                    <a:pt x="1016780" y="1505780"/>
                  </a:lnTo>
                  <a:lnTo>
                    <a:pt x="1073309" y="1484454"/>
                  </a:lnTo>
                  <a:lnTo>
                    <a:pt x="1127631" y="1458933"/>
                  </a:lnTo>
                  <a:lnTo>
                    <a:pt x="1179549" y="1429417"/>
                  </a:lnTo>
                  <a:lnTo>
                    <a:pt x="1228862" y="1396104"/>
                  </a:lnTo>
                  <a:lnTo>
                    <a:pt x="1275374" y="1359193"/>
                  </a:lnTo>
                  <a:lnTo>
                    <a:pt x="1318883" y="1318883"/>
                  </a:lnTo>
                  <a:lnTo>
                    <a:pt x="1359193" y="1275374"/>
                  </a:lnTo>
                  <a:lnTo>
                    <a:pt x="1396104" y="1228862"/>
                  </a:lnTo>
                  <a:lnTo>
                    <a:pt x="1429417" y="1179549"/>
                  </a:lnTo>
                  <a:lnTo>
                    <a:pt x="1458933" y="1127631"/>
                  </a:lnTo>
                  <a:lnTo>
                    <a:pt x="1484454" y="1073309"/>
                  </a:lnTo>
                  <a:lnTo>
                    <a:pt x="1505780" y="1016780"/>
                  </a:lnTo>
                  <a:lnTo>
                    <a:pt x="1522714" y="958245"/>
                  </a:lnTo>
                  <a:lnTo>
                    <a:pt x="1535055" y="897901"/>
                  </a:lnTo>
                  <a:lnTo>
                    <a:pt x="1542606" y="835948"/>
                  </a:lnTo>
                  <a:lnTo>
                    <a:pt x="1545167" y="772583"/>
                  </a:lnTo>
                  <a:lnTo>
                    <a:pt x="1542606" y="709219"/>
                  </a:lnTo>
                  <a:lnTo>
                    <a:pt x="1535055" y="647266"/>
                  </a:lnTo>
                  <a:lnTo>
                    <a:pt x="1522714" y="586922"/>
                  </a:lnTo>
                  <a:lnTo>
                    <a:pt x="1505780" y="528386"/>
                  </a:lnTo>
                  <a:lnTo>
                    <a:pt x="1484454" y="471858"/>
                  </a:lnTo>
                  <a:lnTo>
                    <a:pt x="1458933" y="417536"/>
                  </a:lnTo>
                  <a:lnTo>
                    <a:pt x="1429417" y="365618"/>
                  </a:lnTo>
                  <a:lnTo>
                    <a:pt x="1396104" y="316304"/>
                  </a:lnTo>
                  <a:lnTo>
                    <a:pt x="1359193" y="269793"/>
                  </a:lnTo>
                  <a:lnTo>
                    <a:pt x="1318883" y="226283"/>
                  </a:lnTo>
                  <a:lnTo>
                    <a:pt x="1275374" y="185973"/>
                  </a:lnTo>
                  <a:lnTo>
                    <a:pt x="1228862" y="149063"/>
                  </a:lnTo>
                  <a:lnTo>
                    <a:pt x="1179549" y="115750"/>
                  </a:lnTo>
                  <a:lnTo>
                    <a:pt x="1127631" y="86233"/>
                  </a:lnTo>
                  <a:lnTo>
                    <a:pt x="1073309" y="60713"/>
                  </a:lnTo>
                  <a:lnTo>
                    <a:pt x="1016780" y="39386"/>
                  </a:lnTo>
                  <a:lnTo>
                    <a:pt x="958245" y="22453"/>
                  </a:lnTo>
                  <a:lnTo>
                    <a:pt x="897901" y="10111"/>
                  </a:lnTo>
                  <a:lnTo>
                    <a:pt x="835948" y="2561"/>
                  </a:lnTo>
                  <a:lnTo>
                    <a:pt x="772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24044" y="4238796"/>
              <a:ext cx="1295400" cy="1295400"/>
            </a:xfrm>
            <a:custGeom>
              <a:avLst/>
              <a:gdLst/>
              <a:ahLst/>
              <a:cxnLst/>
              <a:rect l="l" t="t" r="r" b="b"/>
              <a:pathLst>
                <a:path w="1295400" h="1295400">
                  <a:moveTo>
                    <a:pt x="647634" y="0"/>
                  </a:moveTo>
                  <a:lnTo>
                    <a:pt x="594516" y="2146"/>
                  </a:lnTo>
                  <a:lnTo>
                    <a:pt x="542580" y="8475"/>
                  </a:lnTo>
                  <a:lnTo>
                    <a:pt x="491995" y="18820"/>
                  </a:lnTo>
                  <a:lnTo>
                    <a:pt x="442925" y="33014"/>
                  </a:lnTo>
                  <a:lnTo>
                    <a:pt x="395538" y="50891"/>
                  </a:lnTo>
                  <a:lnTo>
                    <a:pt x="350001" y="72283"/>
                  </a:lnTo>
                  <a:lnTo>
                    <a:pt x="306480" y="97025"/>
                  </a:lnTo>
                  <a:lnTo>
                    <a:pt x="265142" y="124948"/>
                  </a:lnTo>
                  <a:lnTo>
                    <a:pt x="226153" y="155888"/>
                  </a:lnTo>
                  <a:lnTo>
                    <a:pt x="189681" y="189677"/>
                  </a:lnTo>
                  <a:lnTo>
                    <a:pt x="155891" y="226148"/>
                  </a:lnTo>
                  <a:lnTo>
                    <a:pt x="124951" y="265135"/>
                  </a:lnTo>
                  <a:lnTo>
                    <a:pt x="97026" y="306472"/>
                  </a:lnTo>
                  <a:lnTo>
                    <a:pt x="72284" y="349990"/>
                  </a:lnTo>
                  <a:lnTo>
                    <a:pt x="50891" y="395525"/>
                  </a:lnTo>
                  <a:lnTo>
                    <a:pt x="33015" y="442909"/>
                  </a:lnTo>
                  <a:lnTo>
                    <a:pt x="18821" y="491975"/>
                  </a:lnTo>
                  <a:lnTo>
                    <a:pt x="8475" y="542557"/>
                  </a:lnTo>
                  <a:lnTo>
                    <a:pt x="2146" y="594489"/>
                  </a:lnTo>
                  <a:lnTo>
                    <a:pt x="0" y="647603"/>
                  </a:lnTo>
                  <a:lnTo>
                    <a:pt x="2146" y="700715"/>
                  </a:lnTo>
                  <a:lnTo>
                    <a:pt x="8475" y="752645"/>
                  </a:lnTo>
                  <a:lnTo>
                    <a:pt x="18821" y="803226"/>
                  </a:lnTo>
                  <a:lnTo>
                    <a:pt x="33015" y="852292"/>
                  </a:lnTo>
                  <a:lnTo>
                    <a:pt x="50891" y="899674"/>
                  </a:lnTo>
                  <a:lnTo>
                    <a:pt x="72284" y="945208"/>
                  </a:lnTo>
                  <a:lnTo>
                    <a:pt x="97026" y="988726"/>
                  </a:lnTo>
                  <a:lnTo>
                    <a:pt x="124951" y="1030062"/>
                  </a:lnTo>
                  <a:lnTo>
                    <a:pt x="155891" y="1069049"/>
                  </a:lnTo>
                  <a:lnTo>
                    <a:pt x="189681" y="1105520"/>
                  </a:lnTo>
                  <a:lnTo>
                    <a:pt x="226153" y="1139308"/>
                  </a:lnTo>
                  <a:lnTo>
                    <a:pt x="265142" y="1170247"/>
                  </a:lnTo>
                  <a:lnTo>
                    <a:pt x="306480" y="1198171"/>
                  </a:lnTo>
                  <a:lnTo>
                    <a:pt x="350001" y="1222912"/>
                  </a:lnTo>
                  <a:lnTo>
                    <a:pt x="395538" y="1244304"/>
                  </a:lnTo>
                  <a:lnTo>
                    <a:pt x="442925" y="1262181"/>
                  </a:lnTo>
                  <a:lnTo>
                    <a:pt x="491995" y="1276375"/>
                  </a:lnTo>
                  <a:lnTo>
                    <a:pt x="542580" y="1286720"/>
                  </a:lnTo>
                  <a:lnTo>
                    <a:pt x="594516" y="1293049"/>
                  </a:lnTo>
                  <a:lnTo>
                    <a:pt x="647634" y="1295196"/>
                  </a:lnTo>
                  <a:lnTo>
                    <a:pt x="700747" y="1293049"/>
                  </a:lnTo>
                  <a:lnTo>
                    <a:pt x="752677" y="1286720"/>
                  </a:lnTo>
                  <a:lnTo>
                    <a:pt x="803258" y="1276375"/>
                  </a:lnTo>
                  <a:lnTo>
                    <a:pt x="852323" y="1262181"/>
                  </a:lnTo>
                  <a:lnTo>
                    <a:pt x="899706" y="1244304"/>
                  </a:lnTo>
                  <a:lnTo>
                    <a:pt x="945240" y="1222912"/>
                  </a:lnTo>
                  <a:lnTo>
                    <a:pt x="988758" y="1198171"/>
                  </a:lnTo>
                  <a:lnTo>
                    <a:pt x="1030093" y="1170247"/>
                  </a:lnTo>
                  <a:lnTo>
                    <a:pt x="1069080" y="1139308"/>
                  </a:lnTo>
                  <a:lnTo>
                    <a:pt x="1105551" y="1105520"/>
                  </a:lnTo>
                  <a:lnTo>
                    <a:pt x="1139339" y="1069049"/>
                  </a:lnTo>
                  <a:lnTo>
                    <a:pt x="1170279" y="1030062"/>
                  </a:lnTo>
                  <a:lnTo>
                    <a:pt x="1198202" y="988726"/>
                  </a:lnTo>
                  <a:lnTo>
                    <a:pt x="1222944" y="945208"/>
                  </a:lnTo>
                  <a:lnTo>
                    <a:pt x="1244336" y="899674"/>
                  </a:lnTo>
                  <a:lnTo>
                    <a:pt x="1262212" y="852292"/>
                  </a:lnTo>
                  <a:lnTo>
                    <a:pt x="1276406" y="803226"/>
                  </a:lnTo>
                  <a:lnTo>
                    <a:pt x="1286751" y="752645"/>
                  </a:lnTo>
                  <a:lnTo>
                    <a:pt x="1293080" y="700715"/>
                  </a:lnTo>
                  <a:lnTo>
                    <a:pt x="1295227" y="647603"/>
                  </a:lnTo>
                  <a:lnTo>
                    <a:pt x="1293080" y="594489"/>
                  </a:lnTo>
                  <a:lnTo>
                    <a:pt x="1286751" y="542557"/>
                  </a:lnTo>
                  <a:lnTo>
                    <a:pt x="1276406" y="491975"/>
                  </a:lnTo>
                  <a:lnTo>
                    <a:pt x="1262212" y="442909"/>
                  </a:lnTo>
                  <a:lnTo>
                    <a:pt x="1244336" y="395525"/>
                  </a:lnTo>
                  <a:lnTo>
                    <a:pt x="1222944" y="349990"/>
                  </a:lnTo>
                  <a:lnTo>
                    <a:pt x="1198202" y="306472"/>
                  </a:lnTo>
                  <a:lnTo>
                    <a:pt x="1170279" y="265135"/>
                  </a:lnTo>
                  <a:lnTo>
                    <a:pt x="1139339" y="226148"/>
                  </a:lnTo>
                  <a:lnTo>
                    <a:pt x="1105551" y="189677"/>
                  </a:lnTo>
                  <a:lnTo>
                    <a:pt x="1069080" y="155888"/>
                  </a:lnTo>
                  <a:lnTo>
                    <a:pt x="1030093" y="124948"/>
                  </a:lnTo>
                  <a:lnTo>
                    <a:pt x="988758" y="97025"/>
                  </a:lnTo>
                  <a:lnTo>
                    <a:pt x="945240" y="72283"/>
                  </a:lnTo>
                  <a:lnTo>
                    <a:pt x="899706" y="50891"/>
                  </a:lnTo>
                  <a:lnTo>
                    <a:pt x="852323" y="33014"/>
                  </a:lnTo>
                  <a:lnTo>
                    <a:pt x="803258" y="18820"/>
                  </a:lnTo>
                  <a:lnTo>
                    <a:pt x="752677" y="8475"/>
                  </a:lnTo>
                  <a:lnTo>
                    <a:pt x="700747" y="2146"/>
                  </a:lnTo>
                  <a:lnTo>
                    <a:pt x="647634" y="0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204125" y="4512471"/>
              <a:ext cx="737235" cy="655955"/>
            </a:xfrm>
            <a:custGeom>
              <a:avLst/>
              <a:gdLst/>
              <a:ahLst/>
              <a:cxnLst/>
              <a:rect l="l" t="t" r="r" b="b"/>
              <a:pathLst>
                <a:path w="737234" h="655954">
                  <a:moveTo>
                    <a:pt x="368688" y="0"/>
                  </a:moveTo>
                  <a:lnTo>
                    <a:pt x="331581" y="12345"/>
                  </a:lnTo>
                  <a:lnTo>
                    <a:pt x="8144" y="562988"/>
                  </a:lnTo>
                  <a:lnTo>
                    <a:pt x="0" y="598968"/>
                  </a:lnTo>
                  <a:lnTo>
                    <a:pt x="2315" y="611119"/>
                  </a:lnTo>
                  <a:lnTo>
                    <a:pt x="25136" y="643393"/>
                  </a:lnTo>
                  <a:lnTo>
                    <a:pt x="675988" y="655341"/>
                  </a:lnTo>
                  <a:lnTo>
                    <a:pt x="689403" y="653904"/>
                  </a:lnTo>
                  <a:lnTo>
                    <a:pt x="722691" y="633931"/>
                  </a:lnTo>
                  <a:lnTo>
                    <a:pt x="736808" y="595135"/>
                  </a:lnTo>
                  <a:lnTo>
                    <a:pt x="736506" y="583817"/>
                  </a:lnTo>
                  <a:lnTo>
                    <a:pt x="733999" y="573219"/>
                  </a:lnTo>
                  <a:lnTo>
                    <a:pt x="729468" y="563289"/>
                  </a:lnTo>
                  <a:lnTo>
                    <a:pt x="727675" y="560181"/>
                  </a:lnTo>
                  <a:lnTo>
                    <a:pt x="364647" y="560181"/>
                  </a:lnTo>
                  <a:lnTo>
                    <a:pt x="350939" y="556744"/>
                  </a:lnTo>
                  <a:lnTo>
                    <a:pt x="340739" y="547611"/>
                  </a:lnTo>
                  <a:lnTo>
                    <a:pt x="335827" y="534555"/>
                  </a:lnTo>
                  <a:lnTo>
                    <a:pt x="335632" y="523104"/>
                  </a:lnTo>
                  <a:lnTo>
                    <a:pt x="339073" y="509394"/>
                  </a:lnTo>
                  <a:lnTo>
                    <a:pt x="348209" y="499196"/>
                  </a:lnTo>
                  <a:lnTo>
                    <a:pt x="361263" y="494285"/>
                  </a:lnTo>
                  <a:lnTo>
                    <a:pt x="372730" y="494089"/>
                  </a:lnTo>
                  <a:lnTo>
                    <a:pt x="689517" y="494089"/>
                  </a:lnTo>
                  <a:lnTo>
                    <a:pt x="665016" y="451654"/>
                  </a:lnTo>
                  <a:lnTo>
                    <a:pt x="370723" y="451654"/>
                  </a:lnTo>
                  <a:lnTo>
                    <a:pt x="356224" y="448561"/>
                  </a:lnTo>
                  <a:lnTo>
                    <a:pt x="345622" y="440159"/>
                  </a:lnTo>
                  <a:lnTo>
                    <a:pt x="340148" y="427958"/>
                  </a:lnTo>
                  <a:lnTo>
                    <a:pt x="334867" y="336785"/>
                  </a:lnTo>
                  <a:lnTo>
                    <a:pt x="334805" y="231793"/>
                  </a:lnTo>
                  <a:lnTo>
                    <a:pt x="338243" y="218079"/>
                  </a:lnTo>
                  <a:lnTo>
                    <a:pt x="347378" y="207883"/>
                  </a:lnTo>
                  <a:lnTo>
                    <a:pt x="360434" y="202974"/>
                  </a:lnTo>
                  <a:lnTo>
                    <a:pt x="373568" y="202779"/>
                  </a:lnTo>
                  <a:lnTo>
                    <a:pt x="521328" y="202779"/>
                  </a:lnTo>
                  <a:lnTo>
                    <a:pt x="422027" y="30784"/>
                  </a:lnTo>
                  <a:lnTo>
                    <a:pt x="414071" y="19878"/>
                  </a:lnTo>
                  <a:lnTo>
                    <a:pt x="404208" y="11153"/>
                  </a:lnTo>
                  <a:lnTo>
                    <a:pt x="392781" y="4806"/>
                  </a:lnTo>
                  <a:lnTo>
                    <a:pt x="380134" y="1034"/>
                  </a:lnTo>
                  <a:lnTo>
                    <a:pt x="368688" y="0"/>
                  </a:lnTo>
                  <a:close/>
                </a:path>
                <a:path w="737234" h="655954">
                  <a:moveTo>
                    <a:pt x="689517" y="494089"/>
                  </a:moveTo>
                  <a:lnTo>
                    <a:pt x="372730" y="494089"/>
                  </a:lnTo>
                  <a:lnTo>
                    <a:pt x="386445" y="497528"/>
                  </a:lnTo>
                  <a:lnTo>
                    <a:pt x="396641" y="506662"/>
                  </a:lnTo>
                  <a:lnTo>
                    <a:pt x="401550" y="519718"/>
                  </a:lnTo>
                  <a:lnTo>
                    <a:pt x="401745" y="531177"/>
                  </a:lnTo>
                  <a:lnTo>
                    <a:pt x="398307" y="544887"/>
                  </a:lnTo>
                  <a:lnTo>
                    <a:pt x="389172" y="555080"/>
                  </a:lnTo>
                  <a:lnTo>
                    <a:pt x="376110" y="559987"/>
                  </a:lnTo>
                  <a:lnTo>
                    <a:pt x="364647" y="560181"/>
                  </a:lnTo>
                  <a:lnTo>
                    <a:pt x="727675" y="560181"/>
                  </a:lnTo>
                  <a:lnTo>
                    <a:pt x="689517" y="494089"/>
                  </a:lnTo>
                  <a:close/>
                </a:path>
                <a:path w="737234" h="655954">
                  <a:moveTo>
                    <a:pt x="521328" y="202779"/>
                  </a:moveTo>
                  <a:lnTo>
                    <a:pt x="373568" y="202779"/>
                  </a:lnTo>
                  <a:lnTo>
                    <a:pt x="387285" y="206216"/>
                  </a:lnTo>
                  <a:lnTo>
                    <a:pt x="397481" y="215349"/>
                  </a:lnTo>
                  <a:lnTo>
                    <a:pt x="402388" y="228405"/>
                  </a:lnTo>
                  <a:lnTo>
                    <a:pt x="402583" y="334576"/>
                  </a:lnTo>
                  <a:lnTo>
                    <a:pt x="402518" y="336785"/>
                  </a:lnTo>
                  <a:lnTo>
                    <a:pt x="397651" y="424322"/>
                  </a:lnTo>
                  <a:lnTo>
                    <a:pt x="393524" y="437717"/>
                  </a:lnTo>
                  <a:lnTo>
                    <a:pt x="383953" y="447388"/>
                  </a:lnTo>
                  <a:lnTo>
                    <a:pt x="370723" y="451654"/>
                  </a:lnTo>
                  <a:lnTo>
                    <a:pt x="665016" y="451654"/>
                  </a:lnTo>
                  <a:lnTo>
                    <a:pt x="521328" y="202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911158" y="5040241"/>
            <a:ext cx="2242820" cy="2242820"/>
            <a:chOff x="8911158" y="5040241"/>
            <a:chExt cx="2242820" cy="2242820"/>
          </a:xfrm>
        </p:grpSpPr>
        <p:sp>
          <p:nvSpPr>
            <p:cNvPr id="76" name="object 76"/>
            <p:cNvSpPr/>
            <p:nvPr/>
          </p:nvSpPr>
          <p:spPr>
            <a:xfrm>
              <a:off x="9440060" y="6374229"/>
              <a:ext cx="1244600" cy="372110"/>
            </a:xfrm>
            <a:custGeom>
              <a:avLst/>
              <a:gdLst/>
              <a:ahLst/>
              <a:cxnLst/>
              <a:rect l="l" t="t" r="r" b="b"/>
              <a:pathLst>
                <a:path w="1244600" h="372109">
                  <a:moveTo>
                    <a:pt x="92206" y="0"/>
                  </a:moveTo>
                  <a:lnTo>
                    <a:pt x="0" y="64123"/>
                  </a:lnTo>
                  <a:lnTo>
                    <a:pt x="2810" y="68056"/>
                  </a:lnTo>
                  <a:lnTo>
                    <a:pt x="8629" y="75793"/>
                  </a:lnTo>
                  <a:lnTo>
                    <a:pt x="44118" y="117498"/>
                  </a:lnTo>
                  <a:lnTo>
                    <a:pt x="82796" y="156381"/>
                  </a:lnTo>
                  <a:lnTo>
                    <a:pt x="133479" y="200085"/>
                  </a:lnTo>
                  <a:lnTo>
                    <a:pt x="196158" y="245144"/>
                  </a:lnTo>
                  <a:lnTo>
                    <a:pt x="231993" y="267099"/>
                  </a:lnTo>
                  <a:lnTo>
                    <a:pt x="270824" y="288093"/>
                  </a:lnTo>
                  <a:lnTo>
                    <a:pt x="312651" y="307694"/>
                  </a:lnTo>
                  <a:lnTo>
                    <a:pt x="357471" y="325467"/>
                  </a:lnTo>
                  <a:lnTo>
                    <a:pt x="405283" y="340980"/>
                  </a:lnTo>
                  <a:lnTo>
                    <a:pt x="456088" y="353800"/>
                  </a:lnTo>
                  <a:lnTo>
                    <a:pt x="509883" y="363494"/>
                  </a:lnTo>
                  <a:lnTo>
                    <a:pt x="566668" y="369627"/>
                  </a:lnTo>
                  <a:lnTo>
                    <a:pt x="626441" y="371768"/>
                  </a:lnTo>
                  <a:lnTo>
                    <a:pt x="686264" y="369620"/>
                  </a:lnTo>
                  <a:lnTo>
                    <a:pt x="742963" y="363465"/>
                  </a:lnTo>
                  <a:lnTo>
                    <a:pt x="796553" y="353739"/>
                  </a:lnTo>
                  <a:lnTo>
                    <a:pt x="847046" y="340875"/>
                  </a:lnTo>
                  <a:lnTo>
                    <a:pt x="894455" y="325308"/>
                  </a:lnTo>
                  <a:lnTo>
                    <a:pt x="938792" y="307474"/>
                  </a:lnTo>
                  <a:lnTo>
                    <a:pt x="980071" y="287806"/>
                  </a:lnTo>
                  <a:lnTo>
                    <a:pt x="1018305" y="266740"/>
                  </a:lnTo>
                  <a:lnTo>
                    <a:pt x="1029958" y="259447"/>
                  </a:lnTo>
                  <a:lnTo>
                    <a:pt x="626441" y="259447"/>
                  </a:lnTo>
                  <a:lnTo>
                    <a:pt x="575501" y="257642"/>
                  </a:lnTo>
                  <a:lnTo>
                    <a:pt x="527102" y="252469"/>
                  </a:lnTo>
                  <a:lnTo>
                    <a:pt x="481246" y="244294"/>
                  </a:lnTo>
                  <a:lnTo>
                    <a:pt x="437934" y="233482"/>
                  </a:lnTo>
                  <a:lnTo>
                    <a:pt x="397169" y="220399"/>
                  </a:lnTo>
                  <a:lnTo>
                    <a:pt x="358951" y="205409"/>
                  </a:lnTo>
                  <a:lnTo>
                    <a:pt x="323282" y="188879"/>
                  </a:lnTo>
                  <a:lnTo>
                    <a:pt x="259597" y="152658"/>
                  </a:lnTo>
                  <a:lnTo>
                    <a:pt x="206126" y="114657"/>
                  </a:lnTo>
                  <a:lnTo>
                    <a:pt x="162879" y="77800"/>
                  </a:lnTo>
                  <a:lnTo>
                    <a:pt x="129869" y="45009"/>
                  </a:lnTo>
                  <a:lnTo>
                    <a:pt x="99573" y="9839"/>
                  </a:lnTo>
                  <a:lnTo>
                    <a:pt x="94606" y="3315"/>
                  </a:lnTo>
                  <a:lnTo>
                    <a:pt x="92206" y="0"/>
                  </a:lnTo>
                  <a:close/>
                </a:path>
                <a:path w="1244600" h="372109">
                  <a:moveTo>
                    <a:pt x="1150519" y="1183"/>
                  </a:moveTo>
                  <a:lnTo>
                    <a:pt x="1117054" y="42623"/>
                  </a:lnTo>
                  <a:lnTo>
                    <a:pt x="1085582" y="75091"/>
                  </a:lnTo>
                  <a:lnTo>
                    <a:pt x="1043726" y="112062"/>
                  </a:lnTo>
                  <a:lnTo>
                    <a:pt x="991453" y="150481"/>
                  </a:lnTo>
                  <a:lnTo>
                    <a:pt x="928731" y="187296"/>
                  </a:lnTo>
                  <a:lnTo>
                    <a:pt x="893441" y="204149"/>
                  </a:lnTo>
                  <a:lnTo>
                    <a:pt x="855527" y="219456"/>
                  </a:lnTo>
                  <a:lnTo>
                    <a:pt x="814983" y="232835"/>
                  </a:lnTo>
                  <a:lnTo>
                    <a:pt x="771807" y="243905"/>
                  </a:lnTo>
                  <a:lnTo>
                    <a:pt x="725994" y="252285"/>
                  </a:lnTo>
                  <a:lnTo>
                    <a:pt x="677540" y="257593"/>
                  </a:lnTo>
                  <a:lnTo>
                    <a:pt x="626441" y="259447"/>
                  </a:lnTo>
                  <a:lnTo>
                    <a:pt x="1029958" y="259447"/>
                  </a:lnTo>
                  <a:lnTo>
                    <a:pt x="1085686" y="222151"/>
                  </a:lnTo>
                  <a:lnTo>
                    <a:pt x="1141040" y="177184"/>
                  </a:lnTo>
                  <a:lnTo>
                    <a:pt x="1184469" y="135317"/>
                  </a:lnTo>
                  <a:lnTo>
                    <a:pt x="1216075" y="100027"/>
                  </a:lnTo>
                  <a:lnTo>
                    <a:pt x="1241544" y="67030"/>
                  </a:lnTo>
                  <a:lnTo>
                    <a:pt x="1244234" y="63087"/>
                  </a:lnTo>
                  <a:lnTo>
                    <a:pt x="1150519" y="1183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325608" y="6247819"/>
              <a:ext cx="285115" cy="280035"/>
            </a:xfrm>
            <a:custGeom>
              <a:avLst/>
              <a:gdLst/>
              <a:ahLst/>
              <a:cxnLst/>
              <a:rect l="l" t="t" r="r" b="b"/>
              <a:pathLst>
                <a:path w="285115" h="280034">
                  <a:moveTo>
                    <a:pt x="222366" y="168476"/>
                  </a:moveTo>
                  <a:lnTo>
                    <a:pt x="167" y="168476"/>
                  </a:lnTo>
                  <a:lnTo>
                    <a:pt x="8104" y="224066"/>
                  </a:lnTo>
                  <a:lnTo>
                    <a:pt x="16030" y="279656"/>
                  </a:lnTo>
                  <a:lnTo>
                    <a:pt x="19866" y="279060"/>
                  </a:lnTo>
                  <a:lnTo>
                    <a:pt x="24946" y="278162"/>
                  </a:lnTo>
                  <a:lnTo>
                    <a:pt x="71227" y="266130"/>
                  </a:lnTo>
                  <a:lnTo>
                    <a:pt x="110602" y="250861"/>
                  </a:lnTo>
                  <a:lnTo>
                    <a:pt x="154011" y="227706"/>
                  </a:lnTo>
                  <a:lnTo>
                    <a:pt x="197635" y="195149"/>
                  </a:lnTo>
                  <a:lnTo>
                    <a:pt x="211563" y="181946"/>
                  </a:lnTo>
                  <a:lnTo>
                    <a:pt x="222366" y="168476"/>
                  </a:lnTo>
                  <a:close/>
                </a:path>
                <a:path w="285115" h="280034">
                  <a:moveTo>
                    <a:pt x="7860" y="222396"/>
                  </a:moveTo>
                  <a:lnTo>
                    <a:pt x="8099" y="224066"/>
                  </a:lnTo>
                  <a:lnTo>
                    <a:pt x="7860" y="222396"/>
                  </a:lnTo>
                  <a:close/>
                </a:path>
                <a:path w="285115" h="280034">
                  <a:moveTo>
                    <a:pt x="172813" y="0"/>
                  </a:moveTo>
                  <a:lnTo>
                    <a:pt x="161869" y="41452"/>
                  </a:lnTo>
                  <a:lnTo>
                    <a:pt x="144133" y="81455"/>
                  </a:lnTo>
                  <a:lnTo>
                    <a:pt x="116547" y="118730"/>
                  </a:lnTo>
                  <a:lnTo>
                    <a:pt x="79710" y="142887"/>
                  </a:lnTo>
                  <a:lnTo>
                    <a:pt x="39888" y="158769"/>
                  </a:lnTo>
                  <a:lnTo>
                    <a:pt x="0" y="168486"/>
                  </a:lnTo>
                  <a:lnTo>
                    <a:pt x="7860" y="222396"/>
                  </a:lnTo>
                  <a:lnTo>
                    <a:pt x="167" y="168476"/>
                  </a:lnTo>
                  <a:lnTo>
                    <a:pt x="222366" y="168476"/>
                  </a:lnTo>
                  <a:lnTo>
                    <a:pt x="222607" y="168175"/>
                  </a:lnTo>
                  <a:lnTo>
                    <a:pt x="249199" y="124614"/>
                  </a:lnTo>
                  <a:lnTo>
                    <a:pt x="267181" y="81734"/>
                  </a:lnTo>
                  <a:lnTo>
                    <a:pt x="278102" y="44738"/>
                  </a:lnTo>
                  <a:lnTo>
                    <a:pt x="284808" y="10292"/>
                  </a:lnTo>
                  <a:lnTo>
                    <a:pt x="172813" y="0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255108" y="5739951"/>
              <a:ext cx="318770" cy="317500"/>
            </a:xfrm>
            <a:custGeom>
              <a:avLst/>
              <a:gdLst/>
              <a:ahLst/>
              <a:cxnLst/>
              <a:rect l="l" t="t" r="r" b="b"/>
              <a:pathLst>
                <a:path w="318770" h="317500">
                  <a:moveTo>
                    <a:pt x="144655" y="0"/>
                  </a:moveTo>
                  <a:lnTo>
                    <a:pt x="103595" y="9338"/>
                  </a:lnTo>
                  <a:lnTo>
                    <a:pt x="67334" y="28716"/>
                  </a:lnTo>
                  <a:lnTo>
                    <a:pt x="37391" y="56749"/>
                  </a:lnTo>
                  <a:lnTo>
                    <a:pt x="15287" y="92055"/>
                  </a:lnTo>
                  <a:lnTo>
                    <a:pt x="2544" y="133249"/>
                  </a:lnTo>
                  <a:lnTo>
                    <a:pt x="0" y="163299"/>
                  </a:lnTo>
                  <a:lnTo>
                    <a:pt x="1047" y="177406"/>
                  </a:lnTo>
                  <a:lnTo>
                    <a:pt x="11301" y="217304"/>
                  </a:lnTo>
                  <a:lnTo>
                    <a:pt x="31326" y="252443"/>
                  </a:lnTo>
                  <a:lnTo>
                    <a:pt x="59963" y="281380"/>
                  </a:lnTo>
                  <a:lnTo>
                    <a:pt x="96058" y="302670"/>
                  </a:lnTo>
                  <a:lnTo>
                    <a:pt x="138453" y="314870"/>
                  </a:lnTo>
                  <a:lnTo>
                    <a:pt x="169646" y="317240"/>
                  </a:lnTo>
                  <a:lnTo>
                    <a:pt x="184090" y="315628"/>
                  </a:lnTo>
                  <a:lnTo>
                    <a:pt x="224675" y="303463"/>
                  </a:lnTo>
                  <a:lnTo>
                    <a:pt x="259897" y="281545"/>
                  </a:lnTo>
                  <a:lnTo>
                    <a:pt x="288167" y="251465"/>
                  </a:lnTo>
                  <a:lnTo>
                    <a:pt x="307894" y="214814"/>
                  </a:lnTo>
                  <a:lnTo>
                    <a:pt x="317488" y="173182"/>
                  </a:lnTo>
                  <a:lnTo>
                    <a:pt x="318159" y="158472"/>
                  </a:lnTo>
                  <a:lnTo>
                    <a:pt x="317958" y="150414"/>
                  </a:lnTo>
                  <a:lnTo>
                    <a:pt x="310542" y="110015"/>
                  </a:lnTo>
                  <a:lnTo>
                    <a:pt x="293182" y="73885"/>
                  </a:lnTo>
                  <a:lnTo>
                    <a:pt x="266896" y="43422"/>
                  </a:lnTo>
                  <a:lnTo>
                    <a:pt x="232701" y="20022"/>
                  </a:lnTo>
                  <a:lnTo>
                    <a:pt x="191615" y="5082"/>
                  </a:lnTo>
                  <a:lnTo>
                    <a:pt x="144655" y="0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478784" y="5739951"/>
              <a:ext cx="318770" cy="317500"/>
            </a:xfrm>
            <a:custGeom>
              <a:avLst/>
              <a:gdLst/>
              <a:ahLst/>
              <a:cxnLst/>
              <a:rect l="l" t="t" r="r" b="b"/>
              <a:pathLst>
                <a:path w="318770" h="317500">
                  <a:moveTo>
                    <a:pt x="144659" y="0"/>
                  </a:moveTo>
                  <a:lnTo>
                    <a:pt x="103596" y="9337"/>
                  </a:lnTo>
                  <a:lnTo>
                    <a:pt x="67332" y="28714"/>
                  </a:lnTo>
                  <a:lnTo>
                    <a:pt x="37389" y="56747"/>
                  </a:lnTo>
                  <a:lnTo>
                    <a:pt x="15286" y="92051"/>
                  </a:lnTo>
                  <a:lnTo>
                    <a:pt x="2544" y="133244"/>
                  </a:lnTo>
                  <a:lnTo>
                    <a:pt x="0" y="163293"/>
                  </a:lnTo>
                  <a:lnTo>
                    <a:pt x="1046" y="177400"/>
                  </a:lnTo>
                  <a:lnTo>
                    <a:pt x="11298" y="217299"/>
                  </a:lnTo>
                  <a:lnTo>
                    <a:pt x="31320" y="252440"/>
                  </a:lnTo>
                  <a:lnTo>
                    <a:pt x="59955" y="281379"/>
                  </a:lnTo>
                  <a:lnTo>
                    <a:pt x="96049" y="302670"/>
                  </a:lnTo>
                  <a:lnTo>
                    <a:pt x="138444" y="314871"/>
                  </a:lnTo>
                  <a:lnTo>
                    <a:pt x="169638" y="317241"/>
                  </a:lnTo>
                  <a:lnTo>
                    <a:pt x="184083" y="315629"/>
                  </a:lnTo>
                  <a:lnTo>
                    <a:pt x="224668" y="303466"/>
                  </a:lnTo>
                  <a:lnTo>
                    <a:pt x="259890" y="281548"/>
                  </a:lnTo>
                  <a:lnTo>
                    <a:pt x="288159" y="251468"/>
                  </a:lnTo>
                  <a:lnTo>
                    <a:pt x="307885" y="214816"/>
                  </a:lnTo>
                  <a:lnTo>
                    <a:pt x="317478" y="173183"/>
                  </a:lnTo>
                  <a:lnTo>
                    <a:pt x="318149" y="158473"/>
                  </a:lnTo>
                  <a:lnTo>
                    <a:pt x="317948" y="150427"/>
                  </a:lnTo>
                  <a:lnTo>
                    <a:pt x="310536" y="110025"/>
                  </a:lnTo>
                  <a:lnTo>
                    <a:pt x="293179" y="73892"/>
                  </a:lnTo>
                  <a:lnTo>
                    <a:pt x="266896" y="43426"/>
                  </a:lnTo>
                  <a:lnTo>
                    <a:pt x="232704" y="20024"/>
                  </a:lnTo>
                  <a:lnTo>
                    <a:pt x="191619" y="5083"/>
                  </a:lnTo>
                  <a:lnTo>
                    <a:pt x="144659" y="0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911158" y="5040241"/>
              <a:ext cx="2242820" cy="2242820"/>
            </a:xfrm>
            <a:custGeom>
              <a:avLst/>
              <a:gdLst/>
              <a:ahLst/>
              <a:cxnLst/>
              <a:rect l="l" t="t" r="r" b="b"/>
              <a:pathLst>
                <a:path w="2242820" h="2242820">
                  <a:moveTo>
                    <a:pt x="1121201" y="0"/>
                  </a:moveTo>
                  <a:lnTo>
                    <a:pt x="1029244" y="3716"/>
                  </a:lnTo>
                  <a:lnTo>
                    <a:pt x="939335" y="14674"/>
                  </a:lnTo>
                  <a:lnTo>
                    <a:pt x="851762" y="32584"/>
                  </a:lnTo>
                  <a:lnTo>
                    <a:pt x="766813" y="57159"/>
                  </a:lnTo>
                  <a:lnTo>
                    <a:pt x="684777" y="88108"/>
                  </a:lnTo>
                  <a:lnTo>
                    <a:pt x="605942" y="125145"/>
                  </a:lnTo>
                  <a:lnTo>
                    <a:pt x="530598" y="167980"/>
                  </a:lnTo>
                  <a:lnTo>
                    <a:pt x="459032" y="216325"/>
                  </a:lnTo>
                  <a:lnTo>
                    <a:pt x="391533" y="269891"/>
                  </a:lnTo>
                  <a:lnTo>
                    <a:pt x="328390" y="328390"/>
                  </a:lnTo>
                  <a:lnTo>
                    <a:pt x="269891" y="391533"/>
                  </a:lnTo>
                  <a:lnTo>
                    <a:pt x="216325" y="459032"/>
                  </a:lnTo>
                  <a:lnTo>
                    <a:pt x="167980" y="530598"/>
                  </a:lnTo>
                  <a:lnTo>
                    <a:pt x="125145" y="605942"/>
                  </a:lnTo>
                  <a:lnTo>
                    <a:pt x="88108" y="684777"/>
                  </a:lnTo>
                  <a:lnTo>
                    <a:pt x="57159" y="766813"/>
                  </a:lnTo>
                  <a:lnTo>
                    <a:pt x="32584" y="851762"/>
                  </a:lnTo>
                  <a:lnTo>
                    <a:pt x="14674" y="939335"/>
                  </a:lnTo>
                  <a:lnTo>
                    <a:pt x="3716" y="1029244"/>
                  </a:lnTo>
                  <a:lnTo>
                    <a:pt x="0" y="1121201"/>
                  </a:lnTo>
                  <a:lnTo>
                    <a:pt x="3716" y="1213158"/>
                  </a:lnTo>
                  <a:lnTo>
                    <a:pt x="14674" y="1303067"/>
                  </a:lnTo>
                  <a:lnTo>
                    <a:pt x="32584" y="1390640"/>
                  </a:lnTo>
                  <a:lnTo>
                    <a:pt x="57159" y="1475589"/>
                  </a:lnTo>
                  <a:lnTo>
                    <a:pt x="88108" y="1557625"/>
                  </a:lnTo>
                  <a:lnTo>
                    <a:pt x="125145" y="1636460"/>
                  </a:lnTo>
                  <a:lnTo>
                    <a:pt x="167980" y="1711804"/>
                  </a:lnTo>
                  <a:lnTo>
                    <a:pt x="216325" y="1783370"/>
                  </a:lnTo>
                  <a:lnTo>
                    <a:pt x="269891" y="1850869"/>
                  </a:lnTo>
                  <a:lnTo>
                    <a:pt x="328390" y="1914012"/>
                  </a:lnTo>
                  <a:lnTo>
                    <a:pt x="391533" y="1972511"/>
                  </a:lnTo>
                  <a:lnTo>
                    <a:pt x="459032" y="2026077"/>
                  </a:lnTo>
                  <a:lnTo>
                    <a:pt x="530598" y="2074422"/>
                  </a:lnTo>
                  <a:lnTo>
                    <a:pt x="605942" y="2117257"/>
                  </a:lnTo>
                  <a:lnTo>
                    <a:pt x="684777" y="2154294"/>
                  </a:lnTo>
                  <a:lnTo>
                    <a:pt x="766813" y="2185243"/>
                  </a:lnTo>
                  <a:lnTo>
                    <a:pt x="851762" y="2209818"/>
                  </a:lnTo>
                  <a:lnTo>
                    <a:pt x="939335" y="2227728"/>
                  </a:lnTo>
                  <a:lnTo>
                    <a:pt x="1029244" y="2238686"/>
                  </a:lnTo>
                  <a:lnTo>
                    <a:pt x="1121201" y="2242402"/>
                  </a:lnTo>
                  <a:lnTo>
                    <a:pt x="1213158" y="2238686"/>
                  </a:lnTo>
                  <a:lnTo>
                    <a:pt x="1303067" y="2227728"/>
                  </a:lnTo>
                  <a:lnTo>
                    <a:pt x="1390640" y="2209818"/>
                  </a:lnTo>
                  <a:lnTo>
                    <a:pt x="1475589" y="2185243"/>
                  </a:lnTo>
                  <a:lnTo>
                    <a:pt x="1557625" y="2154294"/>
                  </a:lnTo>
                  <a:lnTo>
                    <a:pt x="1636460" y="2117257"/>
                  </a:lnTo>
                  <a:lnTo>
                    <a:pt x="1657368" y="2105370"/>
                  </a:lnTo>
                  <a:lnTo>
                    <a:pt x="1121201" y="2105370"/>
                  </a:lnTo>
                  <a:lnTo>
                    <a:pt x="1040601" y="2102101"/>
                  </a:lnTo>
                  <a:lnTo>
                    <a:pt x="961774" y="2092465"/>
                  </a:lnTo>
                  <a:lnTo>
                    <a:pt x="884975" y="2076718"/>
                  </a:lnTo>
                  <a:lnTo>
                    <a:pt x="810459" y="2055113"/>
                  </a:lnTo>
                  <a:lnTo>
                    <a:pt x="738482" y="2027907"/>
                  </a:lnTo>
                  <a:lnTo>
                    <a:pt x="669299" y="1995355"/>
                  </a:lnTo>
                  <a:lnTo>
                    <a:pt x="603164" y="1957712"/>
                  </a:lnTo>
                  <a:lnTo>
                    <a:pt x="540334" y="1915233"/>
                  </a:lnTo>
                  <a:lnTo>
                    <a:pt x="481064" y="1868173"/>
                  </a:lnTo>
                  <a:lnTo>
                    <a:pt x="425608" y="1816788"/>
                  </a:lnTo>
                  <a:lnTo>
                    <a:pt x="374223" y="1761334"/>
                  </a:lnTo>
                  <a:lnTo>
                    <a:pt x="327162" y="1702064"/>
                  </a:lnTo>
                  <a:lnTo>
                    <a:pt x="284683" y="1639235"/>
                  </a:lnTo>
                  <a:lnTo>
                    <a:pt x="247039" y="1573101"/>
                  </a:lnTo>
                  <a:lnTo>
                    <a:pt x="214486" y="1503918"/>
                  </a:lnTo>
                  <a:lnTo>
                    <a:pt x="187279" y="1431942"/>
                  </a:lnTo>
                  <a:lnTo>
                    <a:pt x="165674" y="1357426"/>
                  </a:lnTo>
                  <a:lnTo>
                    <a:pt x="149926" y="1280628"/>
                  </a:lnTo>
                  <a:lnTo>
                    <a:pt x="140290" y="1201801"/>
                  </a:lnTo>
                  <a:lnTo>
                    <a:pt x="137022" y="1121201"/>
                  </a:lnTo>
                  <a:lnTo>
                    <a:pt x="140290" y="1040601"/>
                  </a:lnTo>
                  <a:lnTo>
                    <a:pt x="149926" y="961774"/>
                  </a:lnTo>
                  <a:lnTo>
                    <a:pt x="165674" y="884975"/>
                  </a:lnTo>
                  <a:lnTo>
                    <a:pt x="187279" y="810459"/>
                  </a:lnTo>
                  <a:lnTo>
                    <a:pt x="214486" y="738482"/>
                  </a:lnTo>
                  <a:lnTo>
                    <a:pt x="247039" y="669299"/>
                  </a:lnTo>
                  <a:lnTo>
                    <a:pt x="284683" y="603164"/>
                  </a:lnTo>
                  <a:lnTo>
                    <a:pt x="327162" y="540334"/>
                  </a:lnTo>
                  <a:lnTo>
                    <a:pt x="374223" y="481064"/>
                  </a:lnTo>
                  <a:lnTo>
                    <a:pt x="425608" y="425608"/>
                  </a:lnTo>
                  <a:lnTo>
                    <a:pt x="481064" y="374223"/>
                  </a:lnTo>
                  <a:lnTo>
                    <a:pt x="540334" y="327162"/>
                  </a:lnTo>
                  <a:lnTo>
                    <a:pt x="603164" y="284683"/>
                  </a:lnTo>
                  <a:lnTo>
                    <a:pt x="669299" y="247039"/>
                  </a:lnTo>
                  <a:lnTo>
                    <a:pt x="738482" y="214486"/>
                  </a:lnTo>
                  <a:lnTo>
                    <a:pt x="810459" y="187279"/>
                  </a:lnTo>
                  <a:lnTo>
                    <a:pt x="884975" y="165674"/>
                  </a:lnTo>
                  <a:lnTo>
                    <a:pt x="961774" y="149926"/>
                  </a:lnTo>
                  <a:lnTo>
                    <a:pt x="1040601" y="140290"/>
                  </a:lnTo>
                  <a:lnTo>
                    <a:pt x="1121201" y="137022"/>
                  </a:lnTo>
                  <a:lnTo>
                    <a:pt x="1657350" y="137022"/>
                  </a:lnTo>
                  <a:lnTo>
                    <a:pt x="1636460" y="125145"/>
                  </a:lnTo>
                  <a:lnTo>
                    <a:pt x="1557625" y="88108"/>
                  </a:lnTo>
                  <a:lnTo>
                    <a:pt x="1475589" y="57159"/>
                  </a:lnTo>
                  <a:lnTo>
                    <a:pt x="1390640" y="32584"/>
                  </a:lnTo>
                  <a:lnTo>
                    <a:pt x="1303067" y="14674"/>
                  </a:lnTo>
                  <a:lnTo>
                    <a:pt x="1213158" y="3716"/>
                  </a:lnTo>
                  <a:lnTo>
                    <a:pt x="1121201" y="0"/>
                  </a:lnTo>
                  <a:close/>
                </a:path>
                <a:path w="2242820" h="2242820">
                  <a:moveTo>
                    <a:pt x="1657350" y="137022"/>
                  </a:moveTo>
                  <a:lnTo>
                    <a:pt x="1121201" y="137022"/>
                  </a:lnTo>
                  <a:lnTo>
                    <a:pt x="1201801" y="140290"/>
                  </a:lnTo>
                  <a:lnTo>
                    <a:pt x="1280628" y="149926"/>
                  </a:lnTo>
                  <a:lnTo>
                    <a:pt x="1357426" y="165674"/>
                  </a:lnTo>
                  <a:lnTo>
                    <a:pt x="1431942" y="187279"/>
                  </a:lnTo>
                  <a:lnTo>
                    <a:pt x="1503918" y="214486"/>
                  </a:lnTo>
                  <a:lnTo>
                    <a:pt x="1573101" y="247039"/>
                  </a:lnTo>
                  <a:lnTo>
                    <a:pt x="1639235" y="284683"/>
                  </a:lnTo>
                  <a:lnTo>
                    <a:pt x="1702064" y="327162"/>
                  </a:lnTo>
                  <a:lnTo>
                    <a:pt x="1761334" y="374223"/>
                  </a:lnTo>
                  <a:lnTo>
                    <a:pt x="1816788" y="425608"/>
                  </a:lnTo>
                  <a:lnTo>
                    <a:pt x="1868173" y="481064"/>
                  </a:lnTo>
                  <a:lnTo>
                    <a:pt x="1915233" y="540334"/>
                  </a:lnTo>
                  <a:lnTo>
                    <a:pt x="1957712" y="603164"/>
                  </a:lnTo>
                  <a:lnTo>
                    <a:pt x="1995355" y="669299"/>
                  </a:lnTo>
                  <a:lnTo>
                    <a:pt x="2027907" y="738482"/>
                  </a:lnTo>
                  <a:lnTo>
                    <a:pt x="2055113" y="810459"/>
                  </a:lnTo>
                  <a:lnTo>
                    <a:pt x="2076718" y="884975"/>
                  </a:lnTo>
                  <a:lnTo>
                    <a:pt x="2092465" y="961774"/>
                  </a:lnTo>
                  <a:lnTo>
                    <a:pt x="2102101" y="1040601"/>
                  </a:lnTo>
                  <a:lnTo>
                    <a:pt x="2105370" y="1121201"/>
                  </a:lnTo>
                  <a:lnTo>
                    <a:pt x="2102101" y="1201801"/>
                  </a:lnTo>
                  <a:lnTo>
                    <a:pt x="2092465" y="1280628"/>
                  </a:lnTo>
                  <a:lnTo>
                    <a:pt x="2076718" y="1357426"/>
                  </a:lnTo>
                  <a:lnTo>
                    <a:pt x="2055113" y="1431942"/>
                  </a:lnTo>
                  <a:lnTo>
                    <a:pt x="2027907" y="1503918"/>
                  </a:lnTo>
                  <a:lnTo>
                    <a:pt x="1995355" y="1573101"/>
                  </a:lnTo>
                  <a:lnTo>
                    <a:pt x="1957712" y="1639235"/>
                  </a:lnTo>
                  <a:lnTo>
                    <a:pt x="1915233" y="1702064"/>
                  </a:lnTo>
                  <a:lnTo>
                    <a:pt x="1868173" y="1761334"/>
                  </a:lnTo>
                  <a:lnTo>
                    <a:pt x="1816788" y="1816788"/>
                  </a:lnTo>
                  <a:lnTo>
                    <a:pt x="1761334" y="1868173"/>
                  </a:lnTo>
                  <a:lnTo>
                    <a:pt x="1702064" y="1915233"/>
                  </a:lnTo>
                  <a:lnTo>
                    <a:pt x="1639235" y="1957712"/>
                  </a:lnTo>
                  <a:lnTo>
                    <a:pt x="1573101" y="1995355"/>
                  </a:lnTo>
                  <a:lnTo>
                    <a:pt x="1503918" y="2027907"/>
                  </a:lnTo>
                  <a:lnTo>
                    <a:pt x="1431942" y="2055113"/>
                  </a:lnTo>
                  <a:lnTo>
                    <a:pt x="1357426" y="2076718"/>
                  </a:lnTo>
                  <a:lnTo>
                    <a:pt x="1280628" y="2092465"/>
                  </a:lnTo>
                  <a:lnTo>
                    <a:pt x="1201801" y="2102101"/>
                  </a:lnTo>
                  <a:lnTo>
                    <a:pt x="1121201" y="2105370"/>
                  </a:lnTo>
                  <a:lnTo>
                    <a:pt x="1657368" y="2105370"/>
                  </a:lnTo>
                  <a:lnTo>
                    <a:pt x="1711804" y="2074422"/>
                  </a:lnTo>
                  <a:lnTo>
                    <a:pt x="1783370" y="2026077"/>
                  </a:lnTo>
                  <a:lnTo>
                    <a:pt x="1850869" y="1972511"/>
                  </a:lnTo>
                  <a:lnTo>
                    <a:pt x="1914012" y="1914012"/>
                  </a:lnTo>
                  <a:lnTo>
                    <a:pt x="1972511" y="1850869"/>
                  </a:lnTo>
                  <a:lnTo>
                    <a:pt x="2026077" y="1783370"/>
                  </a:lnTo>
                  <a:lnTo>
                    <a:pt x="2074422" y="1711804"/>
                  </a:lnTo>
                  <a:lnTo>
                    <a:pt x="2117257" y="1636460"/>
                  </a:lnTo>
                  <a:lnTo>
                    <a:pt x="2154294" y="1557625"/>
                  </a:lnTo>
                  <a:lnTo>
                    <a:pt x="2185243" y="1475589"/>
                  </a:lnTo>
                  <a:lnTo>
                    <a:pt x="2209818" y="1390640"/>
                  </a:lnTo>
                  <a:lnTo>
                    <a:pt x="2227728" y="1303067"/>
                  </a:lnTo>
                  <a:lnTo>
                    <a:pt x="2238686" y="1213158"/>
                  </a:lnTo>
                  <a:lnTo>
                    <a:pt x="2242402" y="1121201"/>
                  </a:lnTo>
                  <a:lnTo>
                    <a:pt x="2238686" y="1029244"/>
                  </a:lnTo>
                  <a:lnTo>
                    <a:pt x="2227728" y="939335"/>
                  </a:lnTo>
                  <a:lnTo>
                    <a:pt x="2209818" y="851762"/>
                  </a:lnTo>
                  <a:lnTo>
                    <a:pt x="2185243" y="766813"/>
                  </a:lnTo>
                  <a:lnTo>
                    <a:pt x="2154294" y="684777"/>
                  </a:lnTo>
                  <a:lnTo>
                    <a:pt x="2117257" y="605942"/>
                  </a:lnTo>
                  <a:lnTo>
                    <a:pt x="2074422" y="530598"/>
                  </a:lnTo>
                  <a:lnTo>
                    <a:pt x="2026077" y="459032"/>
                  </a:lnTo>
                  <a:lnTo>
                    <a:pt x="1972511" y="391533"/>
                  </a:lnTo>
                  <a:lnTo>
                    <a:pt x="1914012" y="328390"/>
                  </a:lnTo>
                  <a:lnTo>
                    <a:pt x="1850869" y="269891"/>
                  </a:lnTo>
                  <a:lnTo>
                    <a:pt x="1783370" y="216325"/>
                  </a:lnTo>
                  <a:lnTo>
                    <a:pt x="1711804" y="167980"/>
                  </a:lnTo>
                  <a:lnTo>
                    <a:pt x="1657350" y="137022"/>
                  </a:lnTo>
                  <a:close/>
                </a:path>
              </a:pathLst>
            </a:custGeom>
            <a:solidFill>
              <a:srgbClr val="B8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26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>
              <a:latin typeface="Swis721 BlkCn BT"/>
              <a:cs typeface="Swis721 BlkCn B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0" y="994734"/>
                </a:moveTo>
                <a:lnTo>
                  <a:pt x="20104099" y="994734"/>
                </a:lnTo>
                <a:lnTo>
                  <a:pt x="20104099" y="0"/>
                </a:lnTo>
                <a:lnTo>
                  <a:pt x="0" y="0"/>
                </a:lnTo>
                <a:lnTo>
                  <a:pt x="0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0" y="984263"/>
            <a:ext cx="20104100" cy="1032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115">
              <a:lnSpc>
                <a:spcPct val="100000"/>
              </a:lnSpc>
            </a:pP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2450" b="1" spc="35" dirty="0">
                <a:solidFill>
                  <a:srgbClr val="565655"/>
                </a:solidFill>
                <a:latin typeface="Swis721 Cn BT"/>
                <a:cs typeface="Swis721 Cn BT"/>
              </a:rPr>
              <a:t>IS</a:t>
            </a:r>
            <a:r>
              <a:rPr sz="2450" b="1" spc="1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125" dirty="0">
                <a:solidFill>
                  <a:srgbClr val="565655"/>
                </a:solidFill>
                <a:latin typeface="Swis721 Cn BT"/>
                <a:cs typeface="Swis721 Cn BT"/>
              </a:rPr>
              <a:t> 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1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2450" b="1" spc="125" dirty="0">
                <a:solidFill>
                  <a:srgbClr val="565655"/>
                </a:solidFill>
                <a:latin typeface="Swis721 Cn BT"/>
                <a:cs typeface="Swis721 Cn BT"/>
              </a:rPr>
              <a:t> </a:t>
            </a:r>
            <a:r>
              <a:rPr sz="2450" b="1" spc="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6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2450" b="1" spc="7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2450" b="1" spc="40" dirty="0">
                <a:solidFill>
                  <a:srgbClr val="565655"/>
                </a:solidFill>
                <a:latin typeface="Swis721 Cn BT"/>
                <a:cs typeface="Swis721 Cn BT"/>
              </a:rPr>
              <a:t>CE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84263"/>
            <a:ext cx="20104100" cy="10324465"/>
          </a:xfrm>
          <a:custGeom>
            <a:avLst/>
            <a:gdLst/>
            <a:ahLst/>
            <a:cxnLst/>
            <a:rect l="l" t="t" r="r" b="b"/>
            <a:pathLst>
              <a:path w="20104100" h="10324465">
                <a:moveTo>
                  <a:pt x="0" y="10324292"/>
                </a:moveTo>
                <a:lnTo>
                  <a:pt x="20104099" y="10324292"/>
                </a:lnTo>
                <a:lnTo>
                  <a:pt x="20104099" y="0"/>
                </a:lnTo>
                <a:lnTo>
                  <a:pt x="0" y="0"/>
                </a:lnTo>
                <a:lnTo>
                  <a:pt x="0" y="10324292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38699" y="5197475"/>
            <a:ext cx="11322685" cy="5078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65150">
              <a:lnSpc>
                <a:spcPct val="100000"/>
              </a:lnSpc>
            </a:pPr>
            <a:r>
              <a:rPr sz="8250" b="1" spc="-10" dirty="0">
                <a:solidFill>
                  <a:srgbClr val="FFFFFF"/>
                </a:solidFill>
                <a:latin typeface="Swis721 Cn BT"/>
                <a:cs typeface="Swis721 Cn BT"/>
              </a:rPr>
              <a:t>NOTR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E</a:t>
            </a:r>
            <a:r>
              <a:rPr sz="8250" b="1" spc="5" dirty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sz="8250" b="1" spc="-10" dirty="0">
                <a:solidFill>
                  <a:srgbClr val="FFFFFF"/>
                </a:solidFill>
                <a:latin typeface="Swis721 Cn BT"/>
                <a:cs typeface="Swis721 Cn BT"/>
              </a:rPr>
              <a:t>RÉSEA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U</a:t>
            </a:r>
            <a:r>
              <a:rPr sz="8250" b="1" spc="5" dirty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lang="fr-FR" sz="8250" b="1" spc="5" dirty="0" smtClean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sz="8250" b="1" spc="-5" dirty="0" smtClean="0">
                <a:solidFill>
                  <a:srgbClr val="FFFFFF"/>
                </a:solidFill>
                <a:latin typeface="Swis721 Cn BT"/>
                <a:cs typeface="Swis721 Cn BT"/>
              </a:rPr>
              <a:t>FÉRRÉ</a:t>
            </a:r>
            <a:r>
              <a:rPr sz="8250" b="1" spc="-20" dirty="0" smtClean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- </a:t>
            </a:r>
            <a:r>
              <a:rPr sz="8250" b="1" spc="-380" dirty="0">
                <a:solidFill>
                  <a:srgbClr val="FFFFFF"/>
                </a:solidFill>
                <a:latin typeface="Swis721 Cn BT"/>
                <a:cs typeface="Swis721 Cn BT"/>
              </a:rPr>
              <a:t>P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ARTICULARITÉS</a:t>
            </a:r>
            <a:r>
              <a:rPr sz="8250" b="1" spc="-25" dirty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sz="8250" b="1" spc="-10" dirty="0">
                <a:solidFill>
                  <a:srgbClr val="FFFFFF"/>
                </a:solidFill>
                <a:latin typeface="Swis721 Cn BT"/>
                <a:cs typeface="Swis721 Cn BT"/>
              </a:rPr>
              <a:t>E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T</a:t>
            </a:r>
            <a:r>
              <a:rPr sz="8250" b="1" dirty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DÉFIS</a:t>
            </a:r>
            <a:endParaRPr sz="8250" dirty="0">
              <a:latin typeface="Swis721 Cn BT"/>
              <a:cs typeface="Swis721 Cn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31725" y="307342"/>
            <a:ext cx="894461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NOTRE</a:t>
            </a:r>
            <a:r>
              <a:rPr sz="3300" b="1" spc="-10" dirty="0">
                <a:solidFill>
                  <a:srgbClr val="3D3D3A"/>
                </a:solidFill>
                <a:latin typeface="Swis721 BlkCn BT"/>
                <a:cs typeface="Swis721 BlkCn BT"/>
              </a:rPr>
              <a:t> </a:t>
            </a: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RÉSE</a:t>
            </a:r>
            <a:r>
              <a:rPr sz="3300" b="1" spc="-65" dirty="0">
                <a:solidFill>
                  <a:srgbClr val="3D3D3A"/>
                </a:solidFill>
                <a:latin typeface="Swis721 BlkCn BT"/>
                <a:cs typeface="Swis721 BlkCn BT"/>
              </a:rPr>
              <a:t>A</a:t>
            </a: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U </a:t>
            </a:r>
            <a:r>
              <a:rPr sz="3300" b="1" spc="-10" dirty="0">
                <a:solidFill>
                  <a:srgbClr val="3D3D3A"/>
                </a:solidFill>
                <a:latin typeface="Swis721 BlkCn BT"/>
                <a:cs typeface="Swis721 BlkCn BT"/>
              </a:rPr>
              <a:t>FERR</a:t>
            </a: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É</a:t>
            </a:r>
            <a:r>
              <a:rPr sz="3300" b="1" dirty="0">
                <a:solidFill>
                  <a:srgbClr val="3D3D3A"/>
                </a:solidFill>
                <a:latin typeface="Swis721 BlkCn BT"/>
                <a:cs typeface="Swis721 BlkCn BT"/>
              </a:rPr>
              <a:t> </a:t>
            </a: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- </a:t>
            </a:r>
            <a:r>
              <a:rPr sz="3300" b="1" spc="-185" dirty="0">
                <a:solidFill>
                  <a:srgbClr val="3D3D3A"/>
                </a:solidFill>
                <a:latin typeface="Swis721 BlkCn BT"/>
                <a:cs typeface="Swis721 BlkCn BT"/>
              </a:rPr>
              <a:t>P</a:t>
            </a: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ARTICU</a:t>
            </a:r>
            <a:r>
              <a:rPr sz="3300" b="1" spc="50" dirty="0">
                <a:solidFill>
                  <a:srgbClr val="3D3D3A"/>
                </a:solidFill>
                <a:latin typeface="Swis721 BlkCn BT"/>
                <a:cs typeface="Swis721 BlkCn BT"/>
              </a:rPr>
              <a:t>L</a:t>
            </a: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ARITÉS</a:t>
            </a:r>
            <a:r>
              <a:rPr sz="3300" b="1" spc="-10" dirty="0">
                <a:solidFill>
                  <a:srgbClr val="3D3D3A"/>
                </a:solidFill>
                <a:latin typeface="Swis721 BlkCn BT"/>
                <a:cs typeface="Swis721 BlkCn BT"/>
              </a:rPr>
              <a:t> E</a:t>
            </a: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T DÉFIS</a:t>
            </a:r>
            <a:endParaRPr sz="3300">
              <a:latin typeface="Swis721 BlkCn BT"/>
              <a:cs typeface="Swis721 BlkCn B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4250" y="3306683"/>
            <a:ext cx="6669384" cy="31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180"/>
              </a:lnSpc>
            </a:pPr>
            <a:r>
              <a:rPr sz="5350" b="1" dirty="0">
                <a:solidFill>
                  <a:srgbClr val="B80A29"/>
                </a:solidFill>
                <a:latin typeface="Swis721 Cn BT"/>
                <a:cs typeface="Swis721 Cn BT"/>
              </a:rPr>
              <a:t>PROGRESSION </a:t>
            </a:r>
            <a:r>
              <a:rPr sz="5350" b="1" spc="-5" dirty="0">
                <a:solidFill>
                  <a:srgbClr val="231F20"/>
                </a:solidFill>
                <a:latin typeface="Swis721 Cn BT"/>
                <a:cs typeface="Swis721 Cn BT"/>
              </a:rPr>
              <a:t>EXTRAORDINAIRE </a:t>
            </a:r>
            <a:r>
              <a:rPr sz="5350" b="1" spc="5" dirty="0">
                <a:solidFill>
                  <a:srgbClr val="B80A29"/>
                </a:solidFill>
                <a:latin typeface="Swis721 Cn BT"/>
                <a:cs typeface="Swis721 Cn BT"/>
              </a:rPr>
              <a:t>DU</a:t>
            </a:r>
            <a:r>
              <a:rPr sz="5350" b="1" dirty="0">
                <a:solidFill>
                  <a:srgbClr val="B80A29"/>
                </a:solidFill>
                <a:latin typeface="Swis721 Cn BT"/>
                <a:cs typeface="Swis721 Cn BT"/>
              </a:rPr>
              <a:t> NOMBRE</a:t>
            </a:r>
            <a:endParaRPr sz="5350" dirty="0">
              <a:latin typeface="Swis721 Cn BT"/>
              <a:cs typeface="Swis721 Cn BT"/>
            </a:endParaRPr>
          </a:p>
          <a:p>
            <a:pPr marL="12700">
              <a:lnSpc>
                <a:spcPts val="6020"/>
              </a:lnSpc>
            </a:pPr>
            <a:r>
              <a:rPr sz="5350" b="1" spc="5" dirty="0">
                <a:solidFill>
                  <a:srgbClr val="B80A29"/>
                </a:solidFill>
                <a:latin typeface="Swis721 Cn BT"/>
                <a:cs typeface="Swis721 Cn BT"/>
              </a:rPr>
              <a:t>DE </a:t>
            </a:r>
            <a:r>
              <a:rPr sz="5350" b="1" dirty="0">
                <a:solidFill>
                  <a:srgbClr val="B80A29"/>
                </a:solidFill>
                <a:latin typeface="Swis721 Cn BT"/>
                <a:cs typeface="Swis721 Cn BT"/>
              </a:rPr>
              <a:t>V</a:t>
            </a:r>
            <a:r>
              <a:rPr sz="5350" b="1" spc="-150" dirty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r>
              <a:rPr sz="5350" b="1" spc="-315" dirty="0">
                <a:solidFill>
                  <a:srgbClr val="B80A29"/>
                </a:solidFill>
                <a:latin typeface="Swis721 Cn BT"/>
                <a:cs typeface="Swis721 Cn BT"/>
              </a:rPr>
              <a:t>Y</a:t>
            </a:r>
            <a:r>
              <a:rPr sz="5350" b="1" spc="5" dirty="0">
                <a:solidFill>
                  <a:srgbClr val="B80A29"/>
                </a:solidFill>
                <a:latin typeface="Swis721 Cn BT"/>
                <a:cs typeface="Swis721 Cn BT"/>
              </a:rPr>
              <a:t>AGEURS</a:t>
            </a:r>
            <a:endParaRPr sz="5350" dirty="0">
              <a:latin typeface="Swis721 Cn BT"/>
              <a:cs typeface="Swis721 Cn B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99258" y="1556995"/>
            <a:ext cx="5905579" cy="8551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8153" y="1522096"/>
            <a:ext cx="1240155" cy="6706870"/>
          </a:xfrm>
          <a:custGeom>
            <a:avLst/>
            <a:gdLst/>
            <a:ahLst/>
            <a:cxnLst/>
            <a:rect l="l" t="t" r="r" b="b"/>
            <a:pathLst>
              <a:path w="1240154" h="6706870">
                <a:moveTo>
                  <a:pt x="1163092" y="6706602"/>
                </a:moveTo>
                <a:lnTo>
                  <a:pt x="1239267" y="5728966"/>
                </a:lnTo>
                <a:lnTo>
                  <a:pt x="1239793" y="5716282"/>
                </a:lnTo>
                <a:lnTo>
                  <a:pt x="1239394" y="5703616"/>
                </a:lnTo>
                <a:lnTo>
                  <a:pt x="1238075" y="5691019"/>
                </a:lnTo>
                <a:lnTo>
                  <a:pt x="1235841" y="5678541"/>
                </a:lnTo>
                <a:lnTo>
                  <a:pt x="1020646" y="4889338"/>
                </a:lnTo>
                <a:lnTo>
                  <a:pt x="1017749" y="4876984"/>
                </a:lnTo>
                <a:lnTo>
                  <a:pt x="1015765" y="4864495"/>
                </a:lnTo>
                <a:lnTo>
                  <a:pt x="1014695" y="4851920"/>
                </a:lnTo>
                <a:lnTo>
                  <a:pt x="1014539" y="4839310"/>
                </a:lnTo>
                <a:lnTo>
                  <a:pt x="1015297" y="4826713"/>
                </a:lnTo>
                <a:lnTo>
                  <a:pt x="1016970" y="4814182"/>
                </a:lnTo>
                <a:lnTo>
                  <a:pt x="1019559" y="4801765"/>
                </a:lnTo>
                <a:lnTo>
                  <a:pt x="1059545" y="4641806"/>
                </a:lnTo>
                <a:lnTo>
                  <a:pt x="1062169" y="4629412"/>
                </a:lnTo>
                <a:lnTo>
                  <a:pt x="1063878" y="4616933"/>
                </a:lnTo>
                <a:lnTo>
                  <a:pt x="1064678" y="4604417"/>
                </a:lnTo>
                <a:lnTo>
                  <a:pt x="1064578" y="4591913"/>
                </a:lnTo>
                <a:lnTo>
                  <a:pt x="1055299" y="4542980"/>
                </a:lnTo>
                <a:lnTo>
                  <a:pt x="962271" y="4376411"/>
                </a:lnTo>
                <a:lnTo>
                  <a:pt x="956301" y="4365231"/>
                </a:lnTo>
                <a:lnTo>
                  <a:pt x="941049" y="4317610"/>
                </a:lnTo>
                <a:lnTo>
                  <a:pt x="938701" y="4292738"/>
                </a:lnTo>
                <a:lnTo>
                  <a:pt x="938871" y="4280206"/>
                </a:lnTo>
                <a:lnTo>
                  <a:pt x="939948" y="4267675"/>
                </a:lnTo>
                <a:lnTo>
                  <a:pt x="941938" y="4255193"/>
                </a:lnTo>
                <a:lnTo>
                  <a:pt x="1007620" y="3973240"/>
                </a:lnTo>
                <a:lnTo>
                  <a:pt x="1010048" y="3960804"/>
                </a:lnTo>
                <a:lnTo>
                  <a:pt x="1011561" y="3948274"/>
                </a:lnTo>
                <a:lnTo>
                  <a:pt x="1012163" y="3935698"/>
                </a:lnTo>
                <a:lnTo>
                  <a:pt x="1011856" y="3923126"/>
                </a:lnTo>
                <a:lnTo>
                  <a:pt x="787553" y="3261303"/>
                </a:lnTo>
                <a:lnTo>
                  <a:pt x="770958" y="3226648"/>
                </a:lnTo>
                <a:lnTo>
                  <a:pt x="747207" y="3196514"/>
                </a:lnTo>
                <a:lnTo>
                  <a:pt x="355389" y="2838353"/>
                </a:lnTo>
                <a:lnTo>
                  <a:pt x="346195" y="2829310"/>
                </a:lnTo>
                <a:lnTo>
                  <a:pt x="323066" y="2798637"/>
                </a:lnTo>
                <a:lnTo>
                  <a:pt x="307201" y="2763582"/>
                </a:lnTo>
                <a:lnTo>
                  <a:pt x="181289" y="2351184"/>
                </a:lnTo>
                <a:lnTo>
                  <a:pt x="173699" y="2301409"/>
                </a:lnTo>
                <a:lnTo>
                  <a:pt x="174077" y="2288803"/>
                </a:lnTo>
                <a:lnTo>
                  <a:pt x="175371" y="2276232"/>
                </a:lnTo>
                <a:lnTo>
                  <a:pt x="374173" y="1302326"/>
                </a:lnTo>
                <a:lnTo>
                  <a:pt x="376260" y="1289827"/>
                </a:lnTo>
                <a:lnTo>
                  <a:pt x="377429" y="1277249"/>
                </a:lnTo>
                <a:lnTo>
                  <a:pt x="377684" y="1264642"/>
                </a:lnTo>
                <a:lnTo>
                  <a:pt x="377027" y="1252057"/>
                </a:lnTo>
                <a:lnTo>
                  <a:pt x="368338" y="1212756"/>
                </a:lnTo>
                <a:lnTo>
                  <a:pt x="351528" y="1176269"/>
                </a:lnTo>
                <a:lnTo>
                  <a:pt x="234031" y="1056407"/>
                </a:lnTo>
                <a:lnTo>
                  <a:pt x="225065" y="1047261"/>
                </a:lnTo>
                <a:lnTo>
                  <a:pt x="202571" y="1016329"/>
                </a:lnTo>
                <a:lnTo>
                  <a:pt x="13692" y="573438"/>
                </a:lnTo>
                <a:lnTo>
                  <a:pt x="986" y="524866"/>
                </a:lnTo>
                <a:lnTo>
                  <a:pt x="0" y="499836"/>
                </a:lnTo>
                <a:lnTo>
                  <a:pt x="860" y="487308"/>
                </a:lnTo>
                <a:lnTo>
                  <a:pt x="2628" y="474836"/>
                </a:lnTo>
                <a:lnTo>
                  <a:pt x="5308" y="462471"/>
                </a:lnTo>
                <a:lnTo>
                  <a:pt x="129092" y="0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94155" y="4135193"/>
            <a:ext cx="841375" cy="210820"/>
          </a:xfrm>
          <a:custGeom>
            <a:avLst/>
            <a:gdLst/>
            <a:ahLst/>
            <a:cxnLst/>
            <a:rect l="l" t="t" r="r" b="b"/>
            <a:pathLst>
              <a:path w="841375" h="210820">
                <a:moveTo>
                  <a:pt x="841168" y="210555"/>
                </a:moveTo>
                <a:lnTo>
                  <a:pt x="309090" y="11210"/>
                </a:lnTo>
                <a:lnTo>
                  <a:pt x="260144" y="475"/>
                </a:lnTo>
                <a:lnTo>
                  <a:pt x="247697" y="0"/>
                </a:lnTo>
                <a:lnTo>
                  <a:pt x="235260" y="402"/>
                </a:lnTo>
                <a:lnTo>
                  <a:pt x="186561" y="10731"/>
                </a:lnTo>
                <a:lnTo>
                  <a:pt x="174885" y="15480"/>
                </a:lnTo>
                <a:lnTo>
                  <a:pt x="0" y="105846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38611" y="5293363"/>
            <a:ext cx="367030" cy="167640"/>
          </a:xfrm>
          <a:custGeom>
            <a:avLst/>
            <a:gdLst/>
            <a:ahLst/>
            <a:cxnLst/>
            <a:rect l="l" t="t" r="r" b="b"/>
            <a:pathLst>
              <a:path w="367029" h="167639">
                <a:moveTo>
                  <a:pt x="0" y="150079"/>
                </a:moveTo>
                <a:lnTo>
                  <a:pt x="51202" y="159565"/>
                </a:lnTo>
                <a:lnTo>
                  <a:pt x="88955" y="165002"/>
                </a:lnTo>
                <a:lnTo>
                  <a:pt x="127018" y="167407"/>
                </a:lnTo>
                <a:lnTo>
                  <a:pt x="143245" y="166703"/>
                </a:lnTo>
                <a:lnTo>
                  <a:pt x="157023" y="164479"/>
                </a:lnTo>
                <a:lnTo>
                  <a:pt x="168747" y="160795"/>
                </a:lnTo>
                <a:lnTo>
                  <a:pt x="178818" y="155715"/>
                </a:lnTo>
                <a:lnTo>
                  <a:pt x="366480" y="0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9442" y="7091408"/>
            <a:ext cx="2751455" cy="1327785"/>
          </a:xfrm>
          <a:custGeom>
            <a:avLst/>
            <a:gdLst/>
            <a:ahLst/>
            <a:cxnLst/>
            <a:rect l="l" t="t" r="r" b="b"/>
            <a:pathLst>
              <a:path w="2751454" h="1327784">
                <a:moveTo>
                  <a:pt x="0" y="1231527"/>
                </a:moveTo>
                <a:lnTo>
                  <a:pt x="148791" y="1163435"/>
                </a:lnTo>
                <a:lnTo>
                  <a:pt x="197360" y="1151191"/>
                </a:lnTo>
                <a:lnTo>
                  <a:pt x="209839" y="1150944"/>
                </a:lnTo>
                <a:lnTo>
                  <a:pt x="222297" y="1151825"/>
                </a:lnTo>
                <a:lnTo>
                  <a:pt x="234655" y="1153833"/>
                </a:lnTo>
                <a:lnTo>
                  <a:pt x="246836" y="1156969"/>
                </a:lnTo>
                <a:lnTo>
                  <a:pt x="258761" y="1161232"/>
                </a:lnTo>
                <a:lnTo>
                  <a:pt x="591678" y="1311420"/>
                </a:lnTo>
                <a:lnTo>
                  <a:pt x="605753" y="1317081"/>
                </a:lnTo>
                <a:lnTo>
                  <a:pt x="620006" y="1321473"/>
                </a:lnTo>
                <a:lnTo>
                  <a:pt x="634371" y="1324625"/>
                </a:lnTo>
                <a:lnTo>
                  <a:pt x="648781" y="1326563"/>
                </a:lnTo>
                <a:lnTo>
                  <a:pt x="663171" y="1327313"/>
                </a:lnTo>
                <a:lnTo>
                  <a:pt x="677475" y="1326903"/>
                </a:lnTo>
                <a:lnTo>
                  <a:pt x="719211" y="1318974"/>
                </a:lnTo>
                <a:lnTo>
                  <a:pt x="757797" y="1301558"/>
                </a:lnTo>
                <a:lnTo>
                  <a:pt x="791453" y="1275377"/>
                </a:lnTo>
                <a:lnTo>
                  <a:pt x="818399" y="1241151"/>
                </a:lnTo>
                <a:lnTo>
                  <a:pt x="1126353" y="471006"/>
                </a:lnTo>
                <a:lnTo>
                  <a:pt x="1131826" y="459036"/>
                </a:lnTo>
                <a:lnTo>
                  <a:pt x="1154814" y="427670"/>
                </a:lnTo>
                <a:lnTo>
                  <a:pt x="1186156" y="404632"/>
                </a:lnTo>
                <a:lnTo>
                  <a:pt x="2092438" y="29124"/>
                </a:lnTo>
                <a:lnTo>
                  <a:pt x="2095224" y="27983"/>
                </a:lnTo>
                <a:lnTo>
                  <a:pt x="2097611" y="25993"/>
                </a:lnTo>
                <a:lnTo>
                  <a:pt x="2138882" y="10390"/>
                </a:lnTo>
                <a:lnTo>
                  <a:pt x="2187065" y="833"/>
                </a:lnTo>
                <a:lnTo>
                  <a:pt x="2210286" y="0"/>
                </a:lnTo>
                <a:lnTo>
                  <a:pt x="2221773" y="534"/>
                </a:lnTo>
                <a:lnTo>
                  <a:pt x="2267522" y="8777"/>
                </a:lnTo>
                <a:lnTo>
                  <a:pt x="2314242" y="26308"/>
                </a:lnTo>
                <a:lnTo>
                  <a:pt x="2326275" y="32067"/>
                </a:lnTo>
                <a:lnTo>
                  <a:pt x="2751057" y="249463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49143" y="7785434"/>
            <a:ext cx="1995170" cy="575945"/>
          </a:xfrm>
          <a:custGeom>
            <a:avLst/>
            <a:gdLst/>
            <a:ahLst/>
            <a:cxnLst/>
            <a:rect l="l" t="t" r="r" b="b"/>
            <a:pathLst>
              <a:path w="1995170" h="575945">
                <a:moveTo>
                  <a:pt x="1994703" y="575898"/>
                </a:moveTo>
                <a:lnTo>
                  <a:pt x="1670074" y="477430"/>
                </a:lnTo>
                <a:lnTo>
                  <a:pt x="1632884" y="468634"/>
                </a:lnTo>
                <a:lnTo>
                  <a:pt x="1594912" y="464524"/>
                </a:lnTo>
                <a:lnTo>
                  <a:pt x="1411873" y="464205"/>
                </a:lnTo>
                <a:lnTo>
                  <a:pt x="1398819" y="463478"/>
                </a:lnTo>
                <a:lnTo>
                  <a:pt x="1361619" y="452909"/>
                </a:lnTo>
                <a:lnTo>
                  <a:pt x="1118541" y="238694"/>
                </a:lnTo>
                <a:lnTo>
                  <a:pt x="1108509" y="230329"/>
                </a:lnTo>
                <a:lnTo>
                  <a:pt x="1074956" y="210973"/>
                </a:lnTo>
                <a:lnTo>
                  <a:pt x="1037618" y="200784"/>
                </a:lnTo>
                <a:lnTo>
                  <a:pt x="716208" y="192381"/>
                </a:lnTo>
                <a:lnTo>
                  <a:pt x="703505" y="191536"/>
                </a:lnTo>
                <a:lnTo>
                  <a:pt x="690933" y="189601"/>
                </a:lnTo>
                <a:lnTo>
                  <a:pt x="0" y="0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94596" y="7554634"/>
            <a:ext cx="108585" cy="356870"/>
          </a:xfrm>
          <a:custGeom>
            <a:avLst/>
            <a:gdLst/>
            <a:ahLst/>
            <a:cxnLst/>
            <a:rect l="l" t="t" r="r" b="b"/>
            <a:pathLst>
              <a:path w="108584" h="356870">
                <a:moveTo>
                  <a:pt x="79840" y="356449"/>
                </a:moveTo>
                <a:lnTo>
                  <a:pt x="95546" y="270934"/>
                </a:lnTo>
                <a:lnTo>
                  <a:pt x="96073" y="270266"/>
                </a:lnTo>
                <a:lnTo>
                  <a:pt x="95071" y="272855"/>
                </a:lnTo>
                <a:lnTo>
                  <a:pt x="95766" y="270117"/>
                </a:lnTo>
                <a:lnTo>
                  <a:pt x="95326" y="271750"/>
                </a:lnTo>
                <a:lnTo>
                  <a:pt x="105619" y="220150"/>
                </a:lnTo>
                <a:lnTo>
                  <a:pt x="108522" y="169710"/>
                </a:lnTo>
                <a:lnTo>
                  <a:pt x="107736" y="153332"/>
                </a:lnTo>
                <a:lnTo>
                  <a:pt x="99635" y="106587"/>
                </a:lnTo>
                <a:lnTo>
                  <a:pt x="82199" y="65039"/>
                </a:lnTo>
                <a:lnTo>
                  <a:pt x="54500" y="30771"/>
                </a:lnTo>
                <a:lnTo>
                  <a:pt x="15610" y="5863"/>
                </a:lnTo>
                <a:lnTo>
                  <a:pt x="0" y="0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99003" y="8483486"/>
            <a:ext cx="359410" cy="1808480"/>
          </a:xfrm>
          <a:custGeom>
            <a:avLst/>
            <a:gdLst/>
            <a:ahLst/>
            <a:cxnLst/>
            <a:rect l="l" t="t" r="r" b="b"/>
            <a:pathLst>
              <a:path w="359409" h="1808479">
                <a:moveTo>
                  <a:pt x="256536" y="0"/>
                </a:moveTo>
                <a:lnTo>
                  <a:pt x="256536" y="101955"/>
                </a:lnTo>
                <a:lnTo>
                  <a:pt x="257156" y="115114"/>
                </a:lnTo>
                <a:lnTo>
                  <a:pt x="266182" y="153007"/>
                </a:lnTo>
                <a:lnTo>
                  <a:pt x="285253" y="186876"/>
                </a:lnTo>
                <a:lnTo>
                  <a:pt x="330115" y="231741"/>
                </a:lnTo>
                <a:lnTo>
                  <a:pt x="338655" y="240979"/>
                </a:lnTo>
                <a:lnTo>
                  <a:pt x="357912" y="285200"/>
                </a:lnTo>
                <a:lnTo>
                  <a:pt x="358863" y="297255"/>
                </a:lnTo>
                <a:lnTo>
                  <a:pt x="358213" y="309384"/>
                </a:lnTo>
                <a:lnTo>
                  <a:pt x="243940" y="542067"/>
                </a:lnTo>
                <a:lnTo>
                  <a:pt x="223997" y="574852"/>
                </a:lnTo>
                <a:lnTo>
                  <a:pt x="199877" y="604584"/>
                </a:lnTo>
                <a:lnTo>
                  <a:pt x="171918" y="630858"/>
                </a:lnTo>
                <a:lnTo>
                  <a:pt x="135750" y="657023"/>
                </a:lnTo>
                <a:lnTo>
                  <a:pt x="99718" y="671856"/>
                </a:lnTo>
                <a:lnTo>
                  <a:pt x="88020" y="677774"/>
                </a:lnTo>
                <a:lnTo>
                  <a:pt x="50406" y="713350"/>
                </a:lnTo>
                <a:lnTo>
                  <a:pt x="47317" y="723150"/>
                </a:lnTo>
                <a:lnTo>
                  <a:pt x="0" y="956347"/>
                </a:lnTo>
                <a:lnTo>
                  <a:pt x="63275" y="1041664"/>
                </a:lnTo>
                <a:lnTo>
                  <a:pt x="83640" y="1074347"/>
                </a:lnTo>
                <a:lnTo>
                  <a:pt x="98391" y="1109607"/>
                </a:lnTo>
                <a:lnTo>
                  <a:pt x="107314" y="1146730"/>
                </a:lnTo>
                <a:lnTo>
                  <a:pt x="110198" y="1184999"/>
                </a:lnTo>
                <a:lnTo>
                  <a:pt x="109780" y="1197887"/>
                </a:lnTo>
                <a:lnTo>
                  <a:pt x="71547" y="1807976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9585" y="9445069"/>
            <a:ext cx="201295" cy="799465"/>
          </a:xfrm>
          <a:custGeom>
            <a:avLst/>
            <a:gdLst/>
            <a:ahLst/>
            <a:cxnLst/>
            <a:rect l="l" t="t" r="r" b="b"/>
            <a:pathLst>
              <a:path w="201295" h="799465">
                <a:moveTo>
                  <a:pt x="200695" y="0"/>
                </a:moveTo>
                <a:lnTo>
                  <a:pt x="87850" y="144665"/>
                </a:lnTo>
                <a:lnTo>
                  <a:pt x="68875" y="178116"/>
                </a:lnTo>
                <a:lnTo>
                  <a:pt x="61981" y="202831"/>
                </a:lnTo>
                <a:lnTo>
                  <a:pt x="0" y="799274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82473" y="9284509"/>
            <a:ext cx="1534160" cy="509905"/>
          </a:xfrm>
          <a:custGeom>
            <a:avLst/>
            <a:gdLst/>
            <a:ahLst/>
            <a:cxnLst/>
            <a:rect l="l" t="t" r="r" b="b"/>
            <a:pathLst>
              <a:path w="1534159" h="509904">
                <a:moveTo>
                  <a:pt x="1533984" y="0"/>
                </a:moveTo>
                <a:lnTo>
                  <a:pt x="1146561" y="144864"/>
                </a:lnTo>
                <a:lnTo>
                  <a:pt x="1134313" y="148297"/>
                </a:lnTo>
                <a:lnTo>
                  <a:pt x="1121677" y="149623"/>
                </a:lnTo>
                <a:lnTo>
                  <a:pt x="855377" y="141095"/>
                </a:lnTo>
                <a:lnTo>
                  <a:pt x="842468" y="141296"/>
                </a:lnTo>
                <a:lnTo>
                  <a:pt x="804984" y="149174"/>
                </a:lnTo>
                <a:lnTo>
                  <a:pt x="525607" y="344073"/>
                </a:lnTo>
                <a:lnTo>
                  <a:pt x="514900" y="351278"/>
                </a:lnTo>
                <a:lnTo>
                  <a:pt x="480548" y="368578"/>
                </a:lnTo>
                <a:lnTo>
                  <a:pt x="443593" y="379131"/>
                </a:lnTo>
                <a:lnTo>
                  <a:pt x="200297" y="401212"/>
                </a:lnTo>
                <a:lnTo>
                  <a:pt x="187462" y="402706"/>
                </a:lnTo>
                <a:lnTo>
                  <a:pt x="149983" y="411593"/>
                </a:lnTo>
                <a:lnTo>
                  <a:pt x="114695" y="426845"/>
                </a:lnTo>
                <a:lnTo>
                  <a:pt x="92798" y="440392"/>
                </a:lnTo>
                <a:lnTo>
                  <a:pt x="0" y="509586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03157" y="9445069"/>
            <a:ext cx="110489" cy="568960"/>
          </a:xfrm>
          <a:custGeom>
            <a:avLst/>
            <a:gdLst/>
            <a:ahLst/>
            <a:cxnLst/>
            <a:rect l="l" t="t" r="r" b="b"/>
            <a:pathLst>
              <a:path w="110490" h="568959">
                <a:moveTo>
                  <a:pt x="110171" y="0"/>
                </a:moveTo>
                <a:lnTo>
                  <a:pt x="6226" y="376030"/>
                </a:lnTo>
                <a:lnTo>
                  <a:pt x="0" y="425917"/>
                </a:lnTo>
                <a:lnTo>
                  <a:pt x="723" y="438454"/>
                </a:lnTo>
                <a:lnTo>
                  <a:pt x="2354" y="450918"/>
                </a:lnTo>
                <a:lnTo>
                  <a:pt x="4891" y="463259"/>
                </a:lnTo>
                <a:lnTo>
                  <a:pt x="8332" y="475425"/>
                </a:lnTo>
                <a:lnTo>
                  <a:pt x="42110" y="568914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05679" y="8888363"/>
            <a:ext cx="665480" cy="673735"/>
          </a:xfrm>
          <a:custGeom>
            <a:avLst/>
            <a:gdLst/>
            <a:ahLst/>
            <a:cxnLst/>
            <a:rect l="l" t="t" r="r" b="b"/>
            <a:pathLst>
              <a:path w="665479" h="673734">
                <a:moveTo>
                  <a:pt x="664901" y="673623"/>
                </a:moveTo>
                <a:lnTo>
                  <a:pt x="380553" y="595133"/>
                </a:lnTo>
                <a:lnTo>
                  <a:pt x="346454" y="573476"/>
                </a:lnTo>
                <a:lnTo>
                  <a:pt x="330327" y="536798"/>
                </a:lnTo>
                <a:lnTo>
                  <a:pt x="329000" y="520978"/>
                </a:lnTo>
                <a:lnTo>
                  <a:pt x="325519" y="506561"/>
                </a:lnTo>
                <a:lnTo>
                  <a:pt x="303912" y="472953"/>
                </a:lnTo>
                <a:lnTo>
                  <a:pt x="170958" y="434971"/>
                </a:lnTo>
                <a:lnTo>
                  <a:pt x="158428" y="433470"/>
                </a:lnTo>
                <a:lnTo>
                  <a:pt x="145952" y="434329"/>
                </a:lnTo>
                <a:lnTo>
                  <a:pt x="133857" y="437494"/>
                </a:lnTo>
                <a:lnTo>
                  <a:pt x="122473" y="442911"/>
                </a:lnTo>
                <a:lnTo>
                  <a:pt x="81055" y="468090"/>
                </a:lnTo>
                <a:lnTo>
                  <a:pt x="69547" y="472983"/>
                </a:lnTo>
                <a:lnTo>
                  <a:pt x="30156" y="464142"/>
                </a:lnTo>
                <a:lnTo>
                  <a:pt x="6065" y="433455"/>
                </a:lnTo>
                <a:lnTo>
                  <a:pt x="113" y="407965"/>
                </a:lnTo>
                <a:lnTo>
                  <a:pt x="0" y="0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86686" y="8390997"/>
            <a:ext cx="2457450" cy="707390"/>
          </a:xfrm>
          <a:custGeom>
            <a:avLst/>
            <a:gdLst/>
            <a:ahLst/>
            <a:cxnLst/>
            <a:rect l="l" t="t" r="r" b="b"/>
            <a:pathLst>
              <a:path w="2457450" h="707390">
                <a:moveTo>
                  <a:pt x="2457160" y="0"/>
                </a:moveTo>
                <a:lnTo>
                  <a:pt x="1894476" y="103651"/>
                </a:lnTo>
                <a:lnTo>
                  <a:pt x="1857738" y="114230"/>
                </a:lnTo>
                <a:lnTo>
                  <a:pt x="1551460" y="292671"/>
                </a:lnTo>
                <a:lnTo>
                  <a:pt x="1540045" y="298572"/>
                </a:lnTo>
                <a:lnTo>
                  <a:pt x="1528076" y="303118"/>
                </a:lnTo>
                <a:lnTo>
                  <a:pt x="1515675" y="306273"/>
                </a:lnTo>
                <a:lnTo>
                  <a:pt x="1502962" y="307998"/>
                </a:lnTo>
                <a:lnTo>
                  <a:pt x="1169001" y="321037"/>
                </a:lnTo>
                <a:lnTo>
                  <a:pt x="1156085" y="322103"/>
                </a:lnTo>
                <a:lnTo>
                  <a:pt x="1118833" y="331856"/>
                </a:lnTo>
                <a:lnTo>
                  <a:pt x="1085260" y="350921"/>
                </a:lnTo>
                <a:lnTo>
                  <a:pt x="958086" y="447766"/>
                </a:lnTo>
                <a:lnTo>
                  <a:pt x="947417" y="455000"/>
                </a:lnTo>
                <a:lnTo>
                  <a:pt x="936069" y="460997"/>
                </a:lnTo>
                <a:lnTo>
                  <a:pt x="924152" y="465713"/>
                </a:lnTo>
                <a:lnTo>
                  <a:pt x="911773" y="469105"/>
                </a:lnTo>
                <a:lnTo>
                  <a:pt x="400898" y="523083"/>
                </a:lnTo>
                <a:lnTo>
                  <a:pt x="388232" y="524789"/>
                </a:lnTo>
                <a:lnTo>
                  <a:pt x="375712" y="527251"/>
                </a:lnTo>
                <a:lnTo>
                  <a:pt x="363373" y="530461"/>
                </a:lnTo>
                <a:lnTo>
                  <a:pt x="351248" y="534409"/>
                </a:lnTo>
                <a:lnTo>
                  <a:pt x="339370" y="539084"/>
                </a:lnTo>
                <a:lnTo>
                  <a:pt x="0" y="706784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5326" y="2800647"/>
            <a:ext cx="12523470" cy="6355080"/>
          </a:xfrm>
          <a:custGeom>
            <a:avLst/>
            <a:gdLst/>
            <a:ahLst/>
            <a:cxnLst/>
            <a:rect l="l" t="t" r="r" b="b"/>
            <a:pathLst>
              <a:path w="12523469" h="6355080">
                <a:moveTo>
                  <a:pt x="245091" y="6333181"/>
                </a:moveTo>
                <a:lnTo>
                  <a:pt x="194801" y="6333181"/>
                </a:lnTo>
                <a:lnTo>
                  <a:pt x="190434" y="6334113"/>
                </a:lnTo>
                <a:lnTo>
                  <a:pt x="0" y="6334113"/>
                </a:lnTo>
                <a:lnTo>
                  <a:pt x="197031" y="6354500"/>
                </a:lnTo>
                <a:lnTo>
                  <a:pt x="242990" y="6334113"/>
                </a:lnTo>
                <a:lnTo>
                  <a:pt x="190434" y="6334113"/>
                </a:lnTo>
                <a:lnTo>
                  <a:pt x="192457" y="6333192"/>
                </a:lnTo>
                <a:lnTo>
                  <a:pt x="245065" y="6333192"/>
                </a:lnTo>
                <a:close/>
              </a:path>
              <a:path w="12523469" h="6355080">
                <a:moveTo>
                  <a:pt x="194801" y="6333181"/>
                </a:moveTo>
                <a:lnTo>
                  <a:pt x="192457" y="6333192"/>
                </a:lnTo>
                <a:lnTo>
                  <a:pt x="190434" y="6334113"/>
                </a:lnTo>
                <a:lnTo>
                  <a:pt x="194801" y="6333181"/>
                </a:lnTo>
                <a:close/>
              </a:path>
              <a:path w="12523469" h="6355080">
                <a:moveTo>
                  <a:pt x="4643251" y="4519519"/>
                </a:moveTo>
                <a:lnTo>
                  <a:pt x="2413309" y="5322594"/>
                </a:lnTo>
                <a:lnTo>
                  <a:pt x="2412346" y="5322929"/>
                </a:lnTo>
                <a:lnTo>
                  <a:pt x="2411613" y="5323275"/>
                </a:lnTo>
                <a:lnTo>
                  <a:pt x="192457" y="6333192"/>
                </a:lnTo>
                <a:lnTo>
                  <a:pt x="245091" y="6333181"/>
                </a:lnTo>
                <a:lnTo>
                  <a:pt x="2428415" y="5364687"/>
                </a:lnTo>
                <a:lnTo>
                  <a:pt x="2428240" y="5364687"/>
                </a:lnTo>
                <a:lnTo>
                  <a:pt x="2429926" y="5364017"/>
                </a:lnTo>
                <a:lnTo>
                  <a:pt x="2430159" y="5364017"/>
                </a:lnTo>
                <a:lnTo>
                  <a:pt x="4649959" y="4588534"/>
                </a:lnTo>
                <a:lnTo>
                  <a:pt x="4641859" y="4587297"/>
                </a:lnTo>
                <a:lnTo>
                  <a:pt x="4658026" y="4585716"/>
                </a:lnTo>
                <a:lnTo>
                  <a:pt x="5106421" y="4585716"/>
                </a:lnTo>
                <a:lnTo>
                  <a:pt x="4643251" y="4519519"/>
                </a:lnTo>
                <a:close/>
              </a:path>
              <a:path w="12523469" h="6355080">
                <a:moveTo>
                  <a:pt x="2429926" y="5364017"/>
                </a:moveTo>
                <a:lnTo>
                  <a:pt x="2428240" y="5364687"/>
                </a:lnTo>
                <a:lnTo>
                  <a:pt x="2429065" y="5364399"/>
                </a:lnTo>
                <a:lnTo>
                  <a:pt x="2429926" y="5364017"/>
                </a:lnTo>
                <a:close/>
              </a:path>
              <a:path w="12523469" h="6355080">
                <a:moveTo>
                  <a:pt x="2429065" y="5364399"/>
                </a:moveTo>
                <a:lnTo>
                  <a:pt x="2428240" y="5364687"/>
                </a:lnTo>
                <a:lnTo>
                  <a:pt x="2428415" y="5364687"/>
                </a:lnTo>
                <a:lnTo>
                  <a:pt x="2429065" y="5364399"/>
                </a:lnTo>
                <a:close/>
              </a:path>
              <a:path w="12523469" h="6355080">
                <a:moveTo>
                  <a:pt x="2430159" y="5364017"/>
                </a:moveTo>
                <a:lnTo>
                  <a:pt x="2429926" y="5364017"/>
                </a:lnTo>
                <a:lnTo>
                  <a:pt x="2429065" y="5364399"/>
                </a:lnTo>
                <a:lnTo>
                  <a:pt x="2430159" y="5364017"/>
                </a:lnTo>
                <a:close/>
              </a:path>
              <a:path w="12523469" h="6355080">
                <a:moveTo>
                  <a:pt x="5106421" y="4585716"/>
                </a:moveTo>
                <a:lnTo>
                  <a:pt x="4658026" y="4585716"/>
                </a:lnTo>
                <a:lnTo>
                  <a:pt x="4649959" y="4588534"/>
                </a:lnTo>
                <a:lnTo>
                  <a:pt x="6430056" y="4860357"/>
                </a:lnTo>
                <a:lnTo>
                  <a:pt x="6736504" y="4776517"/>
                </a:lnTo>
                <a:lnTo>
                  <a:pt x="6416213" y="4776517"/>
                </a:lnTo>
                <a:lnTo>
                  <a:pt x="6424655" y="4774120"/>
                </a:lnTo>
                <a:lnTo>
                  <a:pt x="5106421" y="4585716"/>
                </a:lnTo>
                <a:close/>
              </a:path>
              <a:path w="12523469" h="6355080">
                <a:moveTo>
                  <a:pt x="6424655" y="4774120"/>
                </a:moveTo>
                <a:lnTo>
                  <a:pt x="6416213" y="4776517"/>
                </a:lnTo>
                <a:lnTo>
                  <a:pt x="6433731" y="4775417"/>
                </a:lnTo>
                <a:lnTo>
                  <a:pt x="6424655" y="4774120"/>
                </a:lnTo>
                <a:close/>
              </a:path>
              <a:path w="12523469" h="6355080">
                <a:moveTo>
                  <a:pt x="9102466" y="4013870"/>
                </a:moveTo>
                <a:lnTo>
                  <a:pt x="6424655" y="4774120"/>
                </a:lnTo>
                <a:lnTo>
                  <a:pt x="6433731" y="4775417"/>
                </a:lnTo>
                <a:lnTo>
                  <a:pt x="6416213" y="4776517"/>
                </a:lnTo>
                <a:lnTo>
                  <a:pt x="6736504" y="4776517"/>
                </a:lnTo>
                <a:lnTo>
                  <a:pt x="9094475" y="4131405"/>
                </a:lnTo>
                <a:lnTo>
                  <a:pt x="9076698" y="4123615"/>
                </a:lnTo>
                <a:lnTo>
                  <a:pt x="9359592" y="4123615"/>
                </a:lnTo>
                <a:lnTo>
                  <a:pt x="9102466" y="4013870"/>
                </a:lnTo>
                <a:close/>
              </a:path>
              <a:path w="12523469" h="6355080">
                <a:moveTo>
                  <a:pt x="9359592" y="4123615"/>
                </a:moveTo>
                <a:lnTo>
                  <a:pt x="9076698" y="4123615"/>
                </a:lnTo>
                <a:lnTo>
                  <a:pt x="9113649" y="4126159"/>
                </a:lnTo>
                <a:lnTo>
                  <a:pt x="9094475" y="4131405"/>
                </a:lnTo>
                <a:lnTo>
                  <a:pt x="10248819" y="4637233"/>
                </a:lnTo>
                <a:lnTo>
                  <a:pt x="10282606" y="4535026"/>
                </a:lnTo>
                <a:lnTo>
                  <a:pt x="10153398" y="4535026"/>
                </a:lnTo>
                <a:lnTo>
                  <a:pt x="10173838" y="4471149"/>
                </a:lnTo>
                <a:lnTo>
                  <a:pt x="9359592" y="4123615"/>
                </a:lnTo>
                <a:close/>
              </a:path>
              <a:path w="12523469" h="6355080">
                <a:moveTo>
                  <a:pt x="4658026" y="4585716"/>
                </a:moveTo>
                <a:lnTo>
                  <a:pt x="4641859" y="4587297"/>
                </a:lnTo>
                <a:lnTo>
                  <a:pt x="4649959" y="4588534"/>
                </a:lnTo>
                <a:lnTo>
                  <a:pt x="4658026" y="4585716"/>
                </a:lnTo>
                <a:close/>
              </a:path>
              <a:path w="12523469" h="6355080">
                <a:moveTo>
                  <a:pt x="10173838" y="4471149"/>
                </a:moveTo>
                <a:lnTo>
                  <a:pt x="10153398" y="4535026"/>
                </a:lnTo>
                <a:lnTo>
                  <a:pt x="10236065" y="4497708"/>
                </a:lnTo>
                <a:lnTo>
                  <a:pt x="10173838" y="4471149"/>
                </a:lnTo>
                <a:close/>
              </a:path>
              <a:path w="12523469" h="6355080">
                <a:moveTo>
                  <a:pt x="11485270" y="2184833"/>
                </a:moveTo>
                <a:lnTo>
                  <a:pt x="11277583" y="2284278"/>
                </a:lnTo>
                <a:lnTo>
                  <a:pt x="10595688" y="3152838"/>
                </a:lnTo>
                <a:lnTo>
                  <a:pt x="10173838" y="4471149"/>
                </a:lnTo>
                <a:lnTo>
                  <a:pt x="10236065" y="4497708"/>
                </a:lnTo>
                <a:lnTo>
                  <a:pt x="10153398" y="4535026"/>
                </a:lnTo>
                <a:lnTo>
                  <a:pt x="10282606" y="4535026"/>
                </a:lnTo>
                <a:lnTo>
                  <a:pt x="10714776" y="3227705"/>
                </a:lnTo>
                <a:lnTo>
                  <a:pt x="10710386" y="3227705"/>
                </a:lnTo>
                <a:lnTo>
                  <a:pt x="10721810" y="3206428"/>
                </a:lnTo>
                <a:lnTo>
                  <a:pt x="10727422" y="3206428"/>
                </a:lnTo>
                <a:lnTo>
                  <a:pt x="11365609" y="2409374"/>
                </a:lnTo>
                <a:lnTo>
                  <a:pt x="11356084" y="2409374"/>
                </a:lnTo>
                <a:lnTo>
                  <a:pt x="11382209" y="2388642"/>
                </a:lnTo>
                <a:lnTo>
                  <a:pt x="11400467" y="2388642"/>
                </a:lnTo>
                <a:lnTo>
                  <a:pt x="11608851" y="2291315"/>
                </a:lnTo>
                <a:lnTo>
                  <a:pt x="11631927" y="2216218"/>
                </a:lnTo>
                <a:lnTo>
                  <a:pt x="11475954" y="2216218"/>
                </a:lnTo>
                <a:lnTo>
                  <a:pt x="11485270" y="2184833"/>
                </a:lnTo>
                <a:close/>
              </a:path>
              <a:path w="12523469" h="6355080">
                <a:moveTo>
                  <a:pt x="9076698" y="4123615"/>
                </a:moveTo>
                <a:lnTo>
                  <a:pt x="9094475" y="4131405"/>
                </a:lnTo>
                <a:lnTo>
                  <a:pt x="9113649" y="4126159"/>
                </a:lnTo>
                <a:lnTo>
                  <a:pt x="9076698" y="4123615"/>
                </a:lnTo>
                <a:close/>
              </a:path>
              <a:path w="12523469" h="6355080">
                <a:moveTo>
                  <a:pt x="10721810" y="3206428"/>
                </a:moveTo>
                <a:lnTo>
                  <a:pt x="10710386" y="3227705"/>
                </a:lnTo>
                <a:lnTo>
                  <a:pt x="10717863" y="3218366"/>
                </a:lnTo>
                <a:lnTo>
                  <a:pt x="10721810" y="3206428"/>
                </a:lnTo>
                <a:close/>
              </a:path>
              <a:path w="12523469" h="6355080">
                <a:moveTo>
                  <a:pt x="10717863" y="3218366"/>
                </a:moveTo>
                <a:lnTo>
                  <a:pt x="10710386" y="3227705"/>
                </a:lnTo>
                <a:lnTo>
                  <a:pt x="10714776" y="3227705"/>
                </a:lnTo>
                <a:lnTo>
                  <a:pt x="10717863" y="3218366"/>
                </a:lnTo>
                <a:close/>
              </a:path>
              <a:path w="12523469" h="6355080">
                <a:moveTo>
                  <a:pt x="10727422" y="3206428"/>
                </a:moveTo>
                <a:lnTo>
                  <a:pt x="10721810" y="3206428"/>
                </a:lnTo>
                <a:lnTo>
                  <a:pt x="10717863" y="3218366"/>
                </a:lnTo>
                <a:lnTo>
                  <a:pt x="10727422" y="3206428"/>
                </a:lnTo>
                <a:close/>
              </a:path>
              <a:path w="12523469" h="6355080">
                <a:moveTo>
                  <a:pt x="11382209" y="2388642"/>
                </a:moveTo>
                <a:lnTo>
                  <a:pt x="11356084" y="2409374"/>
                </a:lnTo>
                <a:lnTo>
                  <a:pt x="11371300" y="2402266"/>
                </a:lnTo>
                <a:lnTo>
                  <a:pt x="11382209" y="2388642"/>
                </a:lnTo>
                <a:close/>
              </a:path>
              <a:path w="12523469" h="6355080">
                <a:moveTo>
                  <a:pt x="11371300" y="2402266"/>
                </a:moveTo>
                <a:lnTo>
                  <a:pt x="11356084" y="2409374"/>
                </a:lnTo>
                <a:lnTo>
                  <a:pt x="11365609" y="2409374"/>
                </a:lnTo>
                <a:lnTo>
                  <a:pt x="11371300" y="2402266"/>
                </a:lnTo>
                <a:close/>
              </a:path>
              <a:path w="12523469" h="6355080">
                <a:moveTo>
                  <a:pt x="11400467" y="2388642"/>
                </a:moveTo>
                <a:lnTo>
                  <a:pt x="11382209" y="2388642"/>
                </a:lnTo>
                <a:lnTo>
                  <a:pt x="11371300" y="2402266"/>
                </a:lnTo>
                <a:lnTo>
                  <a:pt x="11400467" y="2388642"/>
                </a:lnTo>
                <a:close/>
              </a:path>
              <a:path w="12523469" h="6355080">
                <a:moveTo>
                  <a:pt x="11515440" y="2170386"/>
                </a:moveTo>
                <a:lnTo>
                  <a:pt x="11485270" y="2184833"/>
                </a:lnTo>
                <a:lnTo>
                  <a:pt x="11475954" y="2216218"/>
                </a:lnTo>
                <a:lnTo>
                  <a:pt x="11515440" y="2170386"/>
                </a:lnTo>
                <a:close/>
              </a:path>
              <a:path w="12523469" h="6355080">
                <a:moveTo>
                  <a:pt x="11646010" y="2170386"/>
                </a:moveTo>
                <a:lnTo>
                  <a:pt x="11515440" y="2170386"/>
                </a:lnTo>
                <a:lnTo>
                  <a:pt x="11475954" y="2216218"/>
                </a:lnTo>
                <a:lnTo>
                  <a:pt x="11631927" y="2216218"/>
                </a:lnTo>
                <a:lnTo>
                  <a:pt x="11646010" y="2170386"/>
                </a:lnTo>
                <a:close/>
              </a:path>
              <a:path w="12523469" h="6355080">
                <a:moveTo>
                  <a:pt x="12140001" y="570366"/>
                </a:moveTo>
                <a:lnTo>
                  <a:pt x="12021109" y="798048"/>
                </a:lnTo>
                <a:lnTo>
                  <a:pt x="12015262" y="809321"/>
                </a:lnTo>
                <a:lnTo>
                  <a:pt x="12003506" y="831838"/>
                </a:lnTo>
                <a:lnTo>
                  <a:pt x="11956280" y="921819"/>
                </a:lnTo>
                <a:lnTo>
                  <a:pt x="11938782" y="955665"/>
                </a:lnTo>
                <a:lnTo>
                  <a:pt x="11915922" y="1001019"/>
                </a:lnTo>
                <a:lnTo>
                  <a:pt x="11696545" y="1473036"/>
                </a:lnTo>
                <a:lnTo>
                  <a:pt x="11485270" y="2184833"/>
                </a:lnTo>
                <a:lnTo>
                  <a:pt x="11515440" y="2170386"/>
                </a:lnTo>
                <a:lnTo>
                  <a:pt x="11646010" y="2170386"/>
                </a:lnTo>
                <a:lnTo>
                  <a:pt x="11841540" y="1534060"/>
                </a:lnTo>
                <a:lnTo>
                  <a:pt x="11840729" y="1534060"/>
                </a:lnTo>
                <a:lnTo>
                  <a:pt x="11844812" y="1523411"/>
                </a:lnTo>
                <a:lnTo>
                  <a:pt x="11845798" y="1523411"/>
                </a:lnTo>
                <a:lnTo>
                  <a:pt x="12058130" y="1077411"/>
                </a:lnTo>
                <a:lnTo>
                  <a:pt x="12063874" y="1066084"/>
                </a:lnTo>
                <a:lnTo>
                  <a:pt x="12081368" y="1032238"/>
                </a:lnTo>
                <a:lnTo>
                  <a:pt x="12099165" y="998546"/>
                </a:lnTo>
                <a:lnTo>
                  <a:pt x="12147243" y="909029"/>
                </a:lnTo>
                <a:lnTo>
                  <a:pt x="12159221" y="886633"/>
                </a:lnTo>
                <a:lnTo>
                  <a:pt x="12165182" y="875421"/>
                </a:lnTo>
                <a:lnTo>
                  <a:pt x="12171116" y="864196"/>
                </a:lnTo>
                <a:lnTo>
                  <a:pt x="12289930" y="642035"/>
                </a:lnTo>
                <a:lnTo>
                  <a:pt x="12319798" y="573199"/>
                </a:lnTo>
                <a:lnTo>
                  <a:pt x="12138803" y="573199"/>
                </a:lnTo>
                <a:lnTo>
                  <a:pt x="12140001" y="570366"/>
                </a:lnTo>
                <a:close/>
              </a:path>
              <a:path w="12523469" h="6355080">
                <a:moveTo>
                  <a:pt x="11844812" y="1523411"/>
                </a:moveTo>
                <a:lnTo>
                  <a:pt x="11840729" y="1534060"/>
                </a:lnTo>
                <a:lnTo>
                  <a:pt x="11843017" y="1529253"/>
                </a:lnTo>
                <a:lnTo>
                  <a:pt x="11844812" y="1523411"/>
                </a:lnTo>
                <a:close/>
              </a:path>
              <a:path w="12523469" h="6355080">
                <a:moveTo>
                  <a:pt x="11843017" y="1529253"/>
                </a:moveTo>
                <a:lnTo>
                  <a:pt x="11840729" y="1534060"/>
                </a:lnTo>
                <a:lnTo>
                  <a:pt x="11841540" y="1534060"/>
                </a:lnTo>
                <a:lnTo>
                  <a:pt x="11843017" y="1529253"/>
                </a:lnTo>
                <a:close/>
              </a:path>
              <a:path w="12523469" h="6355080">
                <a:moveTo>
                  <a:pt x="11845798" y="1523411"/>
                </a:moveTo>
                <a:lnTo>
                  <a:pt x="11844812" y="1523411"/>
                </a:lnTo>
                <a:lnTo>
                  <a:pt x="11843017" y="1529253"/>
                </a:lnTo>
                <a:lnTo>
                  <a:pt x="11845798" y="1523411"/>
                </a:lnTo>
                <a:close/>
              </a:path>
              <a:path w="12523469" h="6355080">
                <a:moveTo>
                  <a:pt x="12141714" y="567084"/>
                </a:moveTo>
                <a:lnTo>
                  <a:pt x="12140001" y="570366"/>
                </a:lnTo>
                <a:lnTo>
                  <a:pt x="12138803" y="573199"/>
                </a:lnTo>
                <a:lnTo>
                  <a:pt x="12141714" y="567084"/>
                </a:lnTo>
                <a:close/>
              </a:path>
              <a:path w="12523469" h="6355080">
                <a:moveTo>
                  <a:pt x="12322451" y="567084"/>
                </a:moveTo>
                <a:lnTo>
                  <a:pt x="12141714" y="567084"/>
                </a:lnTo>
                <a:lnTo>
                  <a:pt x="12138803" y="573199"/>
                </a:lnTo>
                <a:lnTo>
                  <a:pt x="12319798" y="573199"/>
                </a:lnTo>
                <a:lnTo>
                  <a:pt x="12322451" y="567084"/>
                </a:lnTo>
                <a:close/>
              </a:path>
              <a:path w="12523469" h="6355080">
                <a:moveTo>
                  <a:pt x="12435100" y="0"/>
                </a:moveTo>
                <a:lnTo>
                  <a:pt x="12389904" y="14647"/>
                </a:lnTo>
                <a:lnTo>
                  <a:pt x="12358912" y="52336"/>
                </a:lnTo>
                <a:lnTo>
                  <a:pt x="12140001" y="570366"/>
                </a:lnTo>
                <a:lnTo>
                  <a:pt x="12141714" y="567084"/>
                </a:lnTo>
                <a:lnTo>
                  <a:pt x="12322451" y="567084"/>
                </a:lnTo>
                <a:lnTo>
                  <a:pt x="12516520" y="119831"/>
                </a:lnTo>
                <a:lnTo>
                  <a:pt x="12520012" y="110272"/>
                </a:lnTo>
                <a:lnTo>
                  <a:pt x="12522559" y="98911"/>
                </a:lnTo>
                <a:lnTo>
                  <a:pt x="12523454" y="87487"/>
                </a:lnTo>
                <a:lnTo>
                  <a:pt x="12522711" y="76127"/>
                </a:lnTo>
                <a:lnTo>
                  <a:pt x="12503648" y="33854"/>
                </a:lnTo>
                <a:lnTo>
                  <a:pt x="12472853" y="9028"/>
                </a:lnTo>
                <a:lnTo>
                  <a:pt x="12447305" y="471"/>
                </a:lnTo>
                <a:lnTo>
                  <a:pt x="12435100" y="0"/>
                </a:lnTo>
                <a:close/>
              </a:path>
            </a:pathLst>
          </a:custGeom>
          <a:solidFill>
            <a:srgbClr val="BA0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932433" y="7210070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59" h="289559">
                <a:moveTo>
                  <a:pt x="140637" y="0"/>
                </a:moveTo>
                <a:lnTo>
                  <a:pt x="98675" y="7417"/>
                </a:lnTo>
                <a:lnTo>
                  <a:pt x="61835" y="26127"/>
                </a:lnTo>
                <a:lnTo>
                  <a:pt x="31983" y="54372"/>
                </a:lnTo>
                <a:lnTo>
                  <a:pt x="10987" y="90397"/>
                </a:lnTo>
                <a:lnTo>
                  <a:pt x="717" y="132444"/>
                </a:lnTo>
                <a:lnTo>
                  <a:pt x="0" y="147494"/>
                </a:lnTo>
                <a:lnTo>
                  <a:pt x="1012" y="162029"/>
                </a:lnTo>
                <a:lnTo>
                  <a:pt x="12179" y="202776"/>
                </a:lnTo>
                <a:lnTo>
                  <a:pt x="34115" y="237762"/>
                </a:lnTo>
                <a:lnTo>
                  <a:pt x="64987" y="265095"/>
                </a:lnTo>
                <a:lnTo>
                  <a:pt x="102964" y="282881"/>
                </a:lnTo>
                <a:lnTo>
                  <a:pt x="146214" y="289227"/>
                </a:lnTo>
                <a:lnTo>
                  <a:pt x="160865" y="288333"/>
                </a:lnTo>
                <a:lnTo>
                  <a:pt x="201961" y="277424"/>
                </a:lnTo>
                <a:lnTo>
                  <a:pt x="237273" y="255671"/>
                </a:lnTo>
                <a:lnTo>
                  <a:pt x="264878" y="224999"/>
                </a:lnTo>
                <a:lnTo>
                  <a:pt x="282852" y="187330"/>
                </a:lnTo>
                <a:lnTo>
                  <a:pt x="289271" y="144591"/>
                </a:lnTo>
                <a:lnTo>
                  <a:pt x="289190" y="139715"/>
                </a:lnTo>
                <a:lnTo>
                  <a:pt x="281566" y="97988"/>
                </a:lnTo>
                <a:lnTo>
                  <a:pt x="262720" y="61377"/>
                </a:lnTo>
                <a:lnTo>
                  <a:pt x="234348" y="31729"/>
                </a:lnTo>
                <a:lnTo>
                  <a:pt x="198147" y="10890"/>
                </a:lnTo>
                <a:lnTo>
                  <a:pt x="155816" y="707"/>
                </a:lnTo>
                <a:lnTo>
                  <a:pt x="140637" y="0"/>
                </a:lnTo>
                <a:close/>
              </a:path>
            </a:pathLst>
          </a:custGeom>
          <a:solidFill>
            <a:srgbClr val="BA0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158427" y="2735505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0628" y="0"/>
                </a:moveTo>
                <a:lnTo>
                  <a:pt x="98665" y="7420"/>
                </a:lnTo>
                <a:lnTo>
                  <a:pt x="61826" y="26133"/>
                </a:lnTo>
                <a:lnTo>
                  <a:pt x="31977" y="54381"/>
                </a:lnTo>
                <a:lnTo>
                  <a:pt x="10985" y="90407"/>
                </a:lnTo>
                <a:lnTo>
                  <a:pt x="717" y="132455"/>
                </a:lnTo>
                <a:lnTo>
                  <a:pt x="0" y="147505"/>
                </a:lnTo>
                <a:lnTo>
                  <a:pt x="1012" y="162040"/>
                </a:lnTo>
                <a:lnTo>
                  <a:pt x="12178" y="202786"/>
                </a:lnTo>
                <a:lnTo>
                  <a:pt x="34111" y="237773"/>
                </a:lnTo>
                <a:lnTo>
                  <a:pt x="64982" y="265105"/>
                </a:lnTo>
                <a:lnTo>
                  <a:pt x="102960" y="282891"/>
                </a:lnTo>
                <a:lnTo>
                  <a:pt x="146214" y="289237"/>
                </a:lnTo>
                <a:lnTo>
                  <a:pt x="160865" y="288343"/>
                </a:lnTo>
                <a:lnTo>
                  <a:pt x="201961" y="277435"/>
                </a:lnTo>
                <a:lnTo>
                  <a:pt x="237273" y="255682"/>
                </a:lnTo>
                <a:lnTo>
                  <a:pt x="264878" y="225009"/>
                </a:lnTo>
                <a:lnTo>
                  <a:pt x="282852" y="187340"/>
                </a:lnTo>
                <a:lnTo>
                  <a:pt x="289271" y="144601"/>
                </a:lnTo>
                <a:lnTo>
                  <a:pt x="289190" y="139710"/>
                </a:lnTo>
                <a:lnTo>
                  <a:pt x="281562" y="97986"/>
                </a:lnTo>
                <a:lnTo>
                  <a:pt x="262714" y="61377"/>
                </a:lnTo>
                <a:lnTo>
                  <a:pt x="234341" y="31729"/>
                </a:lnTo>
                <a:lnTo>
                  <a:pt x="198140" y="10890"/>
                </a:lnTo>
                <a:lnTo>
                  <a:pt x="155808" y="707"/>
                </a:lnTo>
                <a:lnTo>
                  <a:pt x="140628" y="0"/>
                </a:lnTo>
                <a:close/>
              </a:path>
            </a:pathLst>
          </a:custGeom>
          <a:solidFill>
            <a:srgbClr val="BA0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59069" y="4996899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40628" y="0"/>
                </a:moveTo>
                <a:lnTo>
                  <a:pt x="98665" y="7420"/>
                </a:lnTo>
                <a:lnTo>
                  <a:pt x="61826" y="26133"/>
                </a:lnTo>
                <a:lnTo>
                  <a:pt x="31977" y="54381"/>
                </a:lnTo>
                <a:lnTo>
                  <a:pt x="10985" y="90407"/>
                </a:lnTo>
                <a:lnTo>
                  <a:pt x="717" y="132455"/>
                </a:lnTo>
                <a:lnTo>
                  <a:pt x="0" y="147505"/>
                </a:lnTo>
                <a:lnTo>
                  <a:pt x="1012" y="162040"/>
                </a:lnTo>
                <a:lnTo>
                  <a:pt x="12178" y="202786"/>
                </a:lnTo>
                <a:lnTo>
                  <a:pt x="34111" y="237773"/>
                </a:lnTo>
                <a:lnTo>
                  <a:pt x="64982" y="265105"/>
                </a:lnTo>
                <a:lnTo>
                  <a:pt x="102960" y="282891"/>
                </a:lnTo>
                <a:lnTo>
                  <a:pt x="146214" y="289237"/>
                </a:lnTo>
                <a:lnTo>
                  <a:pt x="160865" y="288343"/>
                </a:lnTo>
                <a:lnTo>
                  <a:pt x="201961" y="277435"/>
                </a:lnTo>
                <a:lnTo>
                  <a:pt x="237273" y="255682"/>
                </a:lnTo>
                <a:lnTo>
                  <a:pt x="264878" y="225009"/>
                </a:lnTo>
                <a:lnTo>
                  <a:pt x="282852" y="187340"/>
                </a:lnTo>
                <a:lnTo>
                  <a:pt x="289271" y="144601"/>
                </a:lnTo>
                <a:lnTo>
                  <a:pt x="289190" y="139710"/>
                </a:lnTo>
                <a:lnTo>
                  <a:pt x="281562" y="97986"/>
                </a:lnTo>
                <a:lnTo>
                  <a:pt x="262714" y="61377"/>
                </a:lnTo>
                <a:lnTo>
                  <a:pt x="234341" y="31729"/>
                </a:lnTo>
                <a:lnTo>
                  <a:pt x="198140" y="10890"/>
                </a:lnTo>
                <a:lnTo>
                  <a:pt x="155808" y="707"/>
                </a:lnTo>
                <a:lnTo>
                  <a:pt x="140628" y="0"/>
                </a:lnTo>
                <a:close/>
              </a:path>
            </a:pathLst>
          </a:custGeom>
          <a:solidFill>
            <a:srgbClr val="BA0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26591" y="6742379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59" h="289559">
                <a:moveTo>
                  <a:pt x="140618" y="0"/>
                </a:moveTo>
                <a:lnTo>
                  <a:pt x="98663" y="7424"/>
                </a:lnTo>
                <a:lnTo>
                  <a:pt x="61828" y="26137"/>
                </a:lnTo>
                <a:lnTo>
                  <a:pt x="31979" y="54385"/>
                </a:lnTo>
                <a:lnTo>
                  <a:pt x="10986" y="90413"/>
                </a:lnTo>
                <a:lnTo>
                  <a:pt x="717" y="132465"/>
                </a:lnTo>
                <a:lnTo>
                  <a:pt x="0" y="147518"/>
                </a:lnTo>
                <a:lnTo>
                  <a:pt x="1015" y="162053"/>
                </a:lnTo>
                <a:lnTo>
                  <a:pt x="12187" y="202797"/>
                </a:lnTo>
                <a:lnTo>
                  <a:pt x="34127" y="237780"/>
                </a:lnTo>
                <a:lnTo>
                  <a:pt x="65003" y="265109"/>
                </a:lnTo>
                <a:lnTo>
                  <a:pt x="102982" y="282892"/>
                </a:lnTo>
                <a:lnTo>
                  <a:pt x="146233" y="289236"/>
                </a:lnTo>
                <a:lnTo>
                  <a:pt x="160883" y="288342"/>
                </a:lnTo>
                <a:lnTo>
                  <a:pt x="201977" y="277431"/>
                </a:lnTo>
                <a:lnTo>
                  <a:pt x="237287" y="255677"/>
                </a:lnTo>
                <a:lnTo>
                  <a:pt x="264890" y="225003"/>
                </a:lnTo>
                <a:lnTo>
                  <a:pt x="282863" y="187333"/>
                </a:lnTo>
                <a:lnTo>
                  <a:pt x="289281" y="144590"/>
                </a:lnTo>
                <a:lnTo>
                  <a:pt x="289200" y="139691"/>
                </a:lnTo>
                <a:lnTo>
                  <a:pt x="281570" y="97970"/>
                </a:lnTo>
                <a:lnTo>
                  <a:pt x="262720" y="61365"/>
                </a:lnTo>
                <a:lnTo>
                  <a:pt x="234345" y="31723"/>
                </a:lnTo>
                <a:lnTo>
                  <a:pt x="198140" y="10888"/>
                </a:lnTo>
                <a:lnTo>
                  <a:pt x="155801" y="707"/>
                </a:lnTo>
                <a:lnTo>
                  <a:pt x="140618" y="0"/>
                </a:lnTo>
                <a:close/>
              </a:path>
            </a:pathLst>
          </a:custGeom>
          <a:solidFill>
            <a:srgbClr val="BA0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31444" y="7354721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59" h="289559">
                <a:moveTo>
                  <a:pt x="140618" y="0"/>
                </a:moveTo>
                <a:lnTo>
                  <a:pt x="98659" y="7424"/>
                </a:lnTo>
                <a:lnTo>
                  <a:pt x="61823" y="26137"/>
                </a:lnTo>
                <a:lnTo>
                  <a:pt x="31976" y="54385"/>
                </a:lnTo>
                <a:lnTo>
                  <a:pt x="10985" y="90413"/>
                </a:lnTo>
                <a:lnTo>
                  <a:pt x="717" y="132465"/>
                </a:lnTo>
                <a:lnTo>
                  <a:pt x="0" y="147518"/>
                </a:lnTo>
                <a:lnTo>
                  <a:pt x="1014" y="162053"/>
                </a:lnTo>
                <a:lnTo>
                  <a:pt x="12186" y="202797"/>
                </a:lnTo>
                <a:lnTo>
                  <a:pt x="34124" y="237780"/>
                </a:lnTo>
                <a:lnTo>
                  <a:pt x="64998" y="265109"/>
                </a:lnTo>
                <a:lnTo>
                  <a:pt x="102978" y="282892"/>
                </a:lnTo>
                <a:lnTo>
                  <a:pt x="146233" y="289236"/>
                </a:lnTo>
                <a:lnTo>
                  <a:pt x="160883" y="288342"/>
                </a:lnTo>
                <a:lnTo>
                  <a:pt x="201977" y="277431"/>
                </a:lnTo>
                <a:lnTo>
                  <a:pt x="237287" y="255677"/>
                </a:lnTo>
                <a:lnTo>
                  <a:pt x="264890" y="225003"/>
                </a:lnTo>
                <a:lnTo>
                  <a:pt x="282863" y="187333"/>
                </a:lnTo>
                <a:lnTo>
                  <a:pt x="289281" y="144590"/>
                </a:lnTo>
                <a:lnTo>
                  <a:pt x="289200" y="139691"/>
                </a:lnTo>
                <a:lnTo>
                  <a:pt x="281570" y="97970"/>
                </a:lnTo>
                <a:lnTo>
                  <a:pt x="262720" y="61365"/>
                </a:lnTo>
                <a:lnTo>
                  <a:pt x="234344" y="31723"/>
                </a:lnTo>
                <a:lnTo>
                  <a:pt x="198139" y="10888"/>
                </a:lnTo>
                <a:lnTo>
                  <a:pt x="155801" y="707"/>
                </a:lnTo>
                <a:lnTo>
                  <a:pt x="140618" y="0"/>
                </a:lnTo>
                <a:close/>
              </a:path>
            </a:pathLst>
          </a:custGeom>
          <a:solidFill>
            <a:srgbClr val="BA0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61667" y="7210070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59" h="289559">
                <a:moveTo>
                  <a:pt x="140636" y="0"/>
                </a:moveTo>
                <a:lnTo>
                  <a:pt x="98671" y="7417"/>
                </a:lnTo>
                <a:lnTo>
                  <a:pt x="61830" y="26127"/>
                </a:lnTo>
                <a:lnTo>
                  <a:pt x="31979" y="54372"/>
                </a:lnTo>
                <a:lnTo>
                  <a:pt x="10986" y="90397"/>
                </a:lnTo>
                <a:lnTo>
                  <a:pt x="717" y="132444"/>
                </a:lnTo>
                <a:lnTo>
                  <a:pt x="0" y="147494"/>
                </a:lnTo>
                <a:lnTo>
                  <a:pt x="1012" y="162029"/>
                </a:lnTo>
                <a:lnTo>
                  <a:pt x="12178" y="202776"/>
                </a:lnTo>
                <a:lnTo>
                  <a:pt x="34111" y="237762"/>
                </a:lnTo>
                <a:lnTo>
                  <a:pt x="64982" y="265095"/>
                </a:lnTo>
                <a:lnTo>
                  <a:pt x="102960" y="282881"/>
                </a:lnTo>
                <a:lnTo>
                  <a:pt x="146214" y="289227"/>
                </a:lnTo>
                <a:lnTo>
                  <a:pt x="160865" y="288333"/>
                </a:lnTo>
                <a:lnTo>
                  <a:pt x="201961" y="277424"/>
                </a:lnTo>
                <a:lnTo>
                  <a:pt x="237273" y="255671"/>
                </a:lnTo>
                <a:lnTo>
                  <a:pt x="264878" y="224999"/>
                </a:lnTo>
                <a:lnTo>
                  <a:pt x="282852" y="187330"/>
                </a:lnTo>
                <a:lnTo>
                  <a:pt x="289271" y="144591"/>
                </a:lnTo>
                <a:lnTo>
                  <a:pt x="289190" y="139715"/>
                </a:lnTo>
                <a:lnTo>
                  <a:pt x="281566" y="97988"/>
                </a:lnTo>
                <a:lnTo>
                  <a:pt x="262719" y="61377"/>
                </a:lnTo>
                <a:lnTo>
                  <a:pt x="234347" y="31729"/>
                </a:lnTo>
                <a:lnTo>
                  <a:pt x="198147" y="10890"/>
                </a:lnTo>
                <a:lnTo>
                  <a:pt x="155816" y="707"/>
                </a:lnTo>
                <a:lnTo>
                  <a:pt x="140636" y="0"/>
                </a:lnTo>
                <a:close/>
              </a:path>
            </a:pathLst>
          </a:custGeom>
          <a:solidFill>
            <a:srgbClr val="BA0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7773" y="7991205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60" h="289559">
                <a:moveTo>
                  <a:pt x="140623" y="0"/>
                </a:moveTo>
                <a:lnTo>
                  <a:pt x="98665" y="7421"/>
                </a:lnTo>
                <a:lnTo>
                  <a:pt x="61828" y="26135"/>
                </a:lnTo>
                <a:lnTo>
                  <a:pt x="31979" y="54383"/>
                </a:lnTo>
                <a:lnTo>
                  <a:pt x="10986" y="90411"/>
                </a:lnTo>
                <a:lnTo>
                  <a:pt x="717" y="132459"/>
                </a:lnTo>
                <a:lnTo>
                  <a:pt x="0" y="147510"/>
                </a:lnTo>
                <a:lnTo>
                  <a:pt x="1014" y="162045"/>
                </a:lnTo>
                <a:lnTo>
                  <a:pt x="12183" y="202792"/>
                </a:lnTo>
                <a:lnTo>
                  <a:pt x="34120" y="237777"/>
                </a:lnTo>
                <a:lnTo>
                  <a:pt x="64993" y="265107"/>
                </a:lnTo>
                <a:lnTo>
                  <a:pt x="102971" y="282892"/>
                </a:lnTo>
                <a:lnTo>
                  <a:pt x="146223" y="289237"/>
                </a:lnTo>
                <a:lnTo>
                  <a:pt x="160873" y="288342"/>
                </a:lnTo>
                <a:lnTo>
                  <a:pt x="201966" y="277432"/>
                </a:lnTo>
                <a:lnTo>
                  <a:pt x="237276" y="255678"/>
                </a:lnTo>
                <a:lnTo>
                  <a:pt x="264880" y="225004"/>
                </a:lnTo>
                <a:lnTo>
                  <a:pt x="282852" y="187333"/>
                </a:lnTo>
                <a:lnTo>
                  <a:pt x="289271" y="144590"/>
                </a:lnTo>
                <a:lnTo>
                  <a:pt x="289190" y="139705"/>
                </a:lnTo>
                <a:lnTo>
                  <a:pt x="281563" y="97984"/>
                </a:lnTo>
                <a:lnTo>
                  <a:pt x="262715" y="61376"/>
                </a:lnTo>
                <a:lnTo>
                  <a:pt x="234341" y="31730"/>
                </a:lnTo>
                <a:lnTo>
                  <a:pt x="198139" y="10891"/>
                </a:lnTo>
                <a:lnTo>
                  <a:pt x="155804" y="707"/>
                </a:lnTo>
                <a:lnTo>
                  <a:pt x="140623" y="0"/>
                </a:lnTo>
                <a:close/>
              </a:path>
            </a:pathLst>
          </a:custGeom>
          <a:solidFill>
            <a:srgbClr val="BA0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25663" y="8999887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60" h="289559">
                <a:moveTo>
                  <a:pt x="140623" y="0"/>
                </a:moveTo>
                <a:lnTo>
                  <a:pt x="98665" y="7421"/>
                </a:lnTo>
                <a:lnTo>
                  <a:pt x="61828" y="26135"/>
                </a:lnTo>
                <a:lnTo>
                  <a:pt x="31979" y="54384"/>
                </a:lnTo>
                <a:lnTo>
                  <a:pt x="10986" y="90411"/>
                </a:lnTo>
                <a:lnTo>
                  <a:pt x="717" y="132459"/>
                </a:lnTo>
                <a:lnTo>
                  <a:pt x="0" y="147510"/>
                </a:lnTo>
                <a:lnTo>
                  <a:pt x="1014" y="162047"/>
                </a:lnTo>
                <a:lnTo>
                  <a:pt x="12183" y="202797"/>
                </a:lnTo>
                <a:lnTo>
                  <a:pt x="34120" y="237781"/>
                </a:lnTo>
                <a:lnTo>
                  <a:pt x="64993" y="265110"/>
                </a:lnTo>
                <a:lnTo>
                  <a:pt x="102971" y="282892"/>
                </a:lnTo>
                <a:lnTo>
                  <a:pt x="146223" y="289237"/>
                </a:lnTo>
                <a:lnTo>
                  <a:pt x="160873" y="288342"/>
                </a:lnTo>
                <a:lnTo>
                  <a:pt x="201966" y="277433"/>
                </a:lnTo>
                <a:lnTo>
                  <a:pt x="237276" y="255681"/>
                </a:lnTo>
                <a:lnTo>
                  <a:pt x="264880" y="225008"/>
                </a:lnTo>
                <a:lnTo>
                  <a:pt x="282852" y="187337"/>
                </a:lnTo>
                <a:lnTo>
                  <a:pt x="289271" y="144590"/>
                </a:lnTo>
                <a:lnTo>
                  <a:pt x="289190" y="139704"/>
                </a:lnTo>
                <a:lnTo>
                  <a:pt x="281563" y="97984"/>
                </a:lnTo>
                <a:lnTo>
                  <a:pt x="262715" y="61376"/>
                </a:lnTo>
                <a:lnTo>
                  <a:pt x="234341" y="31730"/>
                </a:lnTo>
                <a:lnTo>
                  <a:pt x="198139" y="10891"/>
                </a:lnTo>
                <a:lnTo>
                  <a:pt x="155804" y="707"/>
                </a:lnTo>
                <a:lnTo>
                  <a:pt x="140623" y="0"/>
                </a:lnTo>
                <a:close/>
              </a:path>
            </a:pathLst>
          </a:custGeom>
          <a:solidFill>
            <a:srgbClr val="BA0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89525" y="8999887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60" h="289559">
                <a:moveTo>
                  <a:pt x="140623" y="0"/>
                </a:moveTo>
                <a:lnTo>
                  <a:pt x="98665" y="7421"/>
                </a:lnTo>
                <a:lnTo>
                  <a:pt x="61828" y="26135"/>
                </a:lnTo>
                <a:lnTo>
                  <a:pt x="31979" y="54384"/>
                </a:lnTo>
                <a:lnTo>
                  <a:pt x="10986" y="90411"/>
                </a:lnTo>
                <a:lnTo>
                  <a:pt x="717" y="132459"/>
                </a:lnTo>
                <a:lnTo>
                  <a:pt x="0" y="147510"/>
                </a:lnTo>
                <a:lnTo>
                  <a:pt x="1014" y="162047"/>
                </a:lnTo>
                <a:lnTo>
                  <a:pt x="12183" y="202797"/>
                </a:lnTo>
                <a:lnTo>
                  <a:pt x="34120" y="237781"/>
                </a:lnTo>
                <a:lnTo>
                  <a:pt x="64993" y="265110"/>
                </a:lnTo>
                <a:lnTo>
                  <a:pt x="102971" y="282892"/>
                </a:lnTo>
                <a:lnTo>
                  <a:pt x="146223" y="289237"/>
                </a:lnTo>
                <a:lnTo>
                  <a:pt x="160873" y="288342"/>
                </a:lnTo>
                <a:lnTo>
                  <a:pt x="201966" y="277433"/>
                </a:lnTo>
                <a:lnTo>
                  <a:pt x="237276" y="255681"/>
                </a:lnTo>
                <a:lnTo>
                  <a:pt x="264880" y="225008"/>
                </a:lnTo>
                <a:lnTo>
                  <a:pt x="282852" y="187337"/>
                </a:lnTo>
                <a:lnTo>
                  <a:pt x="289271" y="144590"/>
                </a:lnTo>
                <a:lnTo>
                  <a:pt x="289190" y="139704"/>
                </a:lnTo>
                <a:lnTo>
                  <a:pt x="281563" y="97984"/>
                </a:lnTo>
                <a:lnTo>
                  <a:pt x="262715" y="61376"/>
                </a:lnTo>
                <a:lnTo>
                  <a:pt x="234341" y="31730"/>
                </a:lnTo>
                <a:lnTo>
                  <a:pt x="198139" y="10891"/>
                </a:lnTo>
                <a:lnTo>
                  <a:pt x="155804" y="707"/>
                </a:lnTo>
                <a:lnTo>
                  <a:pt x="140623" y="0"/>
                </a:lnTo>
                <a:close/>
              </a:path>
            </a:pathLst>
          </a:custGeom>
          <a:solidFill>
            <a:srgbClr val="BA0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54961" y="7483657"/>
            <a:ext cx="2465705" cy="2410460"/>
          </a:xfrm>
          <a:custGeom>
            <a:avLst/>
            <a:gdLst/>
            <a:ahLst/>
            <a:cxnLst/>
            <a:rect l="l" t="t" r="r" b="b"/>
            <a:pathLst>
              <a:path w="2465705" h="2410459">
                <a:moveTo>
                  <a:pt x="1232601" y="0"/>
                </a:moveTo>
                <a:lnTo>
                  <a:pt x="1131509" y="3995"/>
                </a:lnTo>
                <a:lnTo>
                  <a:pt x="1032667" y="15773"/>
                </a:lnTo>
                <a:lnTo>
                  <a:pt x="936393" y="35025"/>
                </a:lnTo>
                <a:lnTo>
                  <a:pt x="843005" y="61440"/>
                </a:lnTo>
                <a:lnTo>
                  <a:pt x="752818" y="94709"/>
                </a:lnTo>
                <a:lnTo>
                  <a:pt x="666151" y="134520"/>
                </a:lnTo>
                <a:lnTo>
                  <a:pt x="583320" y="180564"/>
                </a:lnTo>
                <a:lnTo>
                  <a:pt x="504644" y="232531"/>
                </a:lnTo>
                <a:lnTo>
                  <a:pt x="430438" y="290110"/>
                </a:lnTo>
                <a:lnTo>
                  <a:pt x="361021" y="352991"/>
                </a:lnTo>
                <a:lnTo>
                  <a:pt x="296710" y="420865"/>
                </a:lnTo>
                <a:lnTo>
                  <a:pt x="237821" y="493421"/>
                </a:lnTo>
                <a:lnTo>
                  <a:pt x="184672" y="570349"/>
                </a:lnTo>
                <a:lnTo>
                  <a:pt x="137581" y="651339"/>
                </a:lnTo>
                <a:lnTo>
                  <a:pt x="96864" y="736080"/>
                </a:lnTo>
                <a:lnTo>
                  <a:pt x="62839" y="824264"/>
                </a:lnTo>
                <a:lnTo>
                  <a:pt x="35822" y="915578"/>
                </a:lnTo>
                <a:lnTo>
                  <a:pt x="16132" y="1009714"/>
                </a:lnTo>
                <a:lnTo>
                  <a:pt x="4086" y="1106361"/>
                </a:lnTo>
                <a:lnTo>
                  <a:pt x="0" y="1205209"/>
                </a:lnTo>
                <a:lnTo>
                  <a:pt x="4086" y="1304058"/>
                </a:lnTo>
                <a:lnTo>
                  <a:pt x="16132" y="1400707"/>
                </a:lnTo>
                <a:lnTo>
                  <a:pt x="35822" y="1494844"/>
                </a:lnTo>
                <a:lnTo>
                  <a:pt x="62839" y="1586159"/>
                </a:lnTo>
                <a:lnTo>
                  <a:pt x="96864" y="1674343"/>
                </a:lnTo>
                <a:lnTo>
                  <a:pt x="137581" y="1759086"/>
                </a:lnTo>
                <a:lnTo>
                  <a:pt x="184672" y="1840076"/>
                </a:lnTo>
                <a:lnTo>
                  <a:pt x="237821" y="1917005"/>
                </a:lnTo>
                <a:lnTo>
                  <a:pt x="296710" y="1989561"/>
                </a:lnTo>
                <a:lnTo>
                  <a:pt x="361021" y="2057436"/>
                </a:lnTo>
                <a:lnTo>
                  <a:pt x="430438" y="2120318"/>
                </a:lnTo>
                <a:lnTo>
                  <a:pt x="504644" y="2177897"/>
                </a:lnTo>
                <a:lnTo>
                  <a:pt x="583320" y="2229864"/>
                </a:lnTo>
                <a:lnTo>
                  <a:pt x="666151" y="2275908"/>
                </a:lnTo>
                <a:lnTo>
                  <a:pt x="752818" y="2315719"/>
                </a:lnTo>
                <a:lnTo>
                  <a:pt x="843005" y="2348988"/>
                </a:lnTo>
                <a:lnTo>
                  <a:pt x="936393" y="2375403"/>
                </a:lnTo>
                <a:lnTo>
                  <a:pt x="1032667" y="2394655"/>
                </a:lnTo>
                <a:lnTo>
                  <a:pt x="1131509" y="2406434"/>
                </a:lnTo>
                <a:lnTo>
                  <a:pt x="1232601" y="2410429"/>
                </a:lnTo>
                <a:lnTo>
                  <a:pt x="1333693" y="2406434"/>
                </a:lnTo>
                <a:lnTo>
                  <a:pt x="1432534" y="2394655"/>
                </a:lnTo>
                <a:lnTo>
                  <a:pt x="1528808" y="2375403"/>
                </a:lnTo>
                <a:lnTo>
                  <a:pt x="1622197" y="2348988"/>
                </a:lnTo>
                <a:lnTo>
                  <a:pt x="1712383" y="2315719"/>
                </a:lnTo>
                <a:lnTo>
                  <a:pt x="1799051" y="2275908"/>
                </a:lnTo>
                <a:lnTo>
                  <a:pt x="1881881" y="2229864"/>
                </a:lnTo>
                <a:lnTo>
                  <a:pt x="1960558" y="2177897"/>
                </a:lnTo>
                <a:lnTo>
                  <a:pt x="2034763" y="2120318"/>
                </a:lnTo>
                <a:lnTo>
                  <a:pt x="2104180" y="2057436"/>
                </a:lnTo>
                <a:lnTo>
                  <a:pt x="2168492" y="1989561"/>
                </a:lnTo>
                <a:lnTo>
                  <a:pt x="2227380" y="1917005"/>
                </a:lnTo>
                <a:lnTo>
                  <a:pt x="2280529" y="1840076"/>
                </a:lnTo>
                <a:lnTo>
                  <a:pt x="2327621" y="1759086"/>
                </a:lnTo>
                <a:lnTo>
                  <a:pt x="2368338" y="1674343"/>
                </a:lnTo>
                <a:lnTo>
                  <a:pt x="2402363" y="1586159"/>
                </a:lnTo>
                <a:lnTo>
                  <a:pt x="2429379" y="1494844"/>
                </a:lnTo>
                <a:lnTo>
                  <a:pt x="2449069" y="1400707"/>
                </a:lnTo>
                <a:lnTo>
                  <a:pt x="2461116" y="1304058"/>
                </a:lnTo>
                <a:lnTo>
                  <a:pt x="2465202" y="1205209"/>
                </a:lnTo>
                <a:lnTo>
                  <a:pt x="2461116" y="1106361"/>
                </a:lnTo>
                <a:lnTo>
                  <a:pt x="2449069" y="1009714"/>
                </a:lnTo>
                <a:lnTo>
                  <a:pt x="2429379" y="915578"/>
                </a:lnTo>
                <a:lnTo>
                  <a:pt x="2402363" y="824264"/>
                </a:lnTo>
                <a:lnTo>
                  <a:pt x="2368338" y="736080"/>
                </a:lnTo>
                <a:lnTo>
                  <a:pt x="2327621" y="651339"/>
                </a:lnTo>
                <a:lnTo>
                  <a:pt x="2280529" y="570349"/>
                </a:lnTo>
                <a:lnTo>
                  <a:pt x="2227380" y="493421"/>
                </a:lnTo>
                <a:lnTo>
                  <a:pt x="2168492" y="420865"/>
                </a:lnTo>
                <a:lnTo>
                  <a:pt x="2104180" y="352991"/>
                </a:lnTo>
                <a:lnTo>
                  <a:pt x="2034763" y="290110"/>
                </a:lnTo>
                <a:lnTo>
                  <a:pt x="1960558" y="232531"/>
                </a:lnTo>
                <a:lnTo>
                  <a:pt x="1881881" y="180564"/>
                </a:lnTo>
                <a:lnTo>
                  <a:pt x="1799051" y="134520"/>
                </a:lnTo>
                <a:lnTo>
                  <a:pt x="1712383" y="94709"/>
                </a:lnTo>
                <a:lnTo>
                  <a:pt x="1622197" y="61440"/>
                </a:lnTo>
                <a:lnTo>
                  <a:pt x="1528808" y="35025"/>
                </a:lnTo>
                <a:lnTo>
                  <a:pt x="1432534" y="15773"/>
                </a:lnTo>
                <a:lnTo>
                  <a:pt x="1333693" y="3995"/>
                </a:lnTo>
                <a:lnTo>
                  <a:pt x="1232601" y="0"/>
                </a:lnTo>
                <a:close/>
              </a:path>
            </a:pathLst>
          </a:custGeom>
          <a:solidFill>
            <a:srgbClr val="BA0E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411596" y="8299936"/>
            <a:ext cx="2352040" cy="915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0" b="1" spc="75" dirty="0">
                <a:solidFill>
                  <a:srgbClr val="FFFFFF"/>
                </a:solidFill>
                <a:latin typeface="Swis721 Cn BT"/>
                <a:cs typeface="Swis721 Cn BT"/>
              </a:rPr>
              <a:t>+</a:t>
            </a:r>
            <a:r>
              <a:rPr sz="7000" b="1" dirty="0">
                <a:solidFill>
                  <a:srgbClr val="FFFFFF"/>
                </a:solidFill>
                <a:latin typeface="Swis721 Cn BT"/>
                <a:cs typeface="Swis721 Cn BT"/>
              </a:rPr>
              <a:t>60%</a:t>
            </a:r>
            <a:endParaRPr sz="7000" dirty="0">
              <a:latin typeface="Swis721 Cn BT"/>
              <a:cs typeface="Swis721 Cn B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249947" y="7842676"/>
            <a:ext cx="80010" cy="127000"/>
          </a:xfrm>
          <a:custGeom>
            <a:avLst/>
            <a:gdLst/>
            <a:ahLst/>
            <a:cxnLst/>
            <a:rect l="l" t="t" r="r" b="b"/>
            <a:pathLst>
              <a:path w="80009" h="127000">
                <a:moveTo>
                  <a:pt x="0" y="126540"/>
                </a:moveTo>
                <a:lnTo>
                  <a:pt x="79704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30130" y="7722451"/>
            <a:ext cx="93345" cy="120650"/>
          </a:xfrm>
          <a:custGeom>
            <a:avLst/>
            <a:gdLst/>
            <a:ahLst/>
            <a:cxnLst/>
            <a:rect l="l" t="t" r="r" b="b"/>
            <a:pathLst>
              <a:path w="93344" h="120650">
                <a:moveTo>
                  <a:pt x="0" y="120425"/>
                </a:moveTo>
                <a:lnTo>
                  <a:pt x="93264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424845" y="7665746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0" y="57841"/>
                </a:moveTo>
                <a:lnTo>
                  <a:pt x="53118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477132" y="7557071"/>
            <a:ext cx="114300" cy="107950"/>
          </a:xfrm>
          <a:custGeom>
            <a:avLst/>
            <a:gdLst/>
            <a:ahLst/>
            <a:cxnLst/>
            <a:rect l="l" t="t" r="r" b="b"/>
            <a:pathLst>
              <a:path w="114300" h="107950">
                <a:moveTo>
                  <a:pt x="0" y="107787"/>
                </a:moveTo>
                <a:lnTo>
                  <a:pt x="114247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591790" y="7462361"/>
            <a:ext cx="125095" cy="95250"/>
          </a:xfrm>
          <a:custGeom>
            <a:avLst/>
            <a:gdLst/>
            <a:ahLst/>
            <a:cxnLst/>
            <a:rect l="l" t="t" r="r" b="b"/>
            <a:pathLst>
              <a:path w="125094" h="95250">
                <a:moveTo>
                  <a:pt x="0" y="94960"/>
                </a:moveTo>
                <a:lnTo>
                  <a:pt x="125106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717720" y="7421311"/>
            <a:ext cx="66675" cy="42545"/>
          </a:xfrm>
          <a:custGeom>
            <a:avLst/>
            <a:gdLst/>
            <a:ahLst/>
            <a:cxnLst/>
            <a:rect l="l" t="t" r="r" b="b"/>
            <a:pathLst>
              <a:path w="66675" h="42545">
                <a:moveTo>
                  <a:pt x="0" y="42103"/>
                </a:moveTo>
                <a:lnTo>
                  <a:pt x="66291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783177" y="7347544"/>
            <a:ext cx="134620" cy="72390"/>
          </a:xfrm>
          <a:custGeom>
            <a:avLst/>
            <a:gdLst/>
            <a:ahLst/>
            <a:cxnLst/>
            <a:rect l="l" t="t" r="r" b="b"/>
            <a:pathLst>
              <a:path w="134619" h="72390">
                <a:moveTo>
                  <a:pt x="0" y="72249"/>
                </a:moveTo>
                <a:lnTo>
                  <a:pt x="134079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917347" y="7288410"/>
            <a:ext cx="140970" cy="59055"/>
          </a:xfrm>
          <a:custGeom>
            <a:avLst/>
            <a:gdLst/>
            <a:ahLst/>
            <a:cxnLst/>
            <a:rect l="l" t="t" r="r" b="b"/>
            <a:pathLst>
              <a:path w="140969" h="59054">
                <a:moveTo>
                  <a:pt x="0" y="59055"/>
                </a:moveTo>
                <a:lnTo>
                  <a:pt x="140393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057983" y="7247719"/>
            <a:ext cx="132080" cy="41275"/>
          </a:xfrm>
          <a:custGeom>
            <a:avLst/>
            <a:gdLst/>
            <a:ahLst/>
            <a:cxnLst/>
            <a:rect l="l" t="t" r="r" b="b"/>
            <a:pathLst>
              <a:path w="132080" h="41275">
                <a:moveTo>
                  <a:pt x="0" y="41014"/>
                </a:moveTo>
                <a:lnTo>
                  <a:pt x="131975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90223" y="7230757"/>
            <a:ext cx="76835" cy="17780"/>
          </a:xfrm>
          <a:custGeom>
            <a:avLst/>
            <a:gdLst/>
            <a:ahLst/>
            <a:cxnLst/>
            <a:rect l="l" t="t" r="r" b="b"/>
            <a:pathLst>
              <a:path w="76834" h="17779">
                <a:moveTo>
                  <a:pt x="0" y="17758"/>
                </a:moveTo>
                <a:lnTo>
                  <a:pt x="76500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266443" y="7205581"/>
            <a:ext cx="151130" cy="23495"/>
          </a:xfrm>
          <a:custGeom>
            <a:avLst/>
            <a:gdLst/>
            <a:ahLst/>
            <a:cxnLst/>
            <a:rect l="l" t="t" r="r" b="b"/>
            <a:pathLst>
              <a:path w="151130" h="23495">
                <a:moveTo>
                  <a:pt x="0" y="23475"/>
                </a:moveTo>
                <a:lnTo>
                  <a:pt x="150801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417318" y="7196769"/>
            <a:ext cx="149860" cy="8890"/>
          </a:xfrm>
          <a:custGeom>
            <a:avLst/>
            <a:gdLst/>
            <a:ahLst/>
            <a:cxnLst/>
            <a:rect l="l" t="t" r="r" b="b"/>
            <a:pathLst>
              <a:path w="149859" h="8890">
                <a:moveTo>
                  <a:pt x="0" y="8324"/>
                </a:moveTo>
                <a:lnTo>
                  <a:pt x="149314" y="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605961" y="7099982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329"/>
                </a:lnTo>
              </a:path>
            </a:pathLst>
          </a:custGeom>
          <a:ln w="785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645313" y="7197581"/>
            <a:ext cx="156845" cy="12700"/>
          </a:xfrm>
          <a:custGeom>
            <a:avLst/>
            <a:gdLst/>
            <a:ahLst/>
            <a:cxnLst/>
            <a:rect l="l" t="t" r="r" b="b"/>
            <a:pathLst>
              <a:path w="156844" h="12700">
                <a:moveTo>
                  <a:pt x="0" y="0"/>
                </a:moveTo>
                <a:lnTo>
                  <a:pt x="156560" y="12617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02029" y="7210345"/>
            <a:ext cx="154305" cy="30480"/>
          </a:xfrm>
          <a:custGeom>
            <a:avLst/>
            <a:gdLst/>
            <a:ahLst/>
            <a:cxnLst/>
            <a:rect l="l" t="t" r="r" b="b"/>
            <a:pathLst>
              <a:path w="154305" h="30479">
                <a:moveTo>
                  <a:pt x="0" y="0"/>
                </a:moveTo>
                <a:lnTo>
                  <a:pt x="154204" y="29873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956426" y="7239911"/>
            <a:ext cx="151130" cy="45085"/>
          </a:xfrm>
          <a:custGeom>
            <a:avLst/>
            <a:gdLst/>
            <a:ahLst/>
            <a:cxnLst/>
            <a:rect l="l" t="t" r="r" b="b"/>
            <a:pathLst>
              <a:path w="151130" h="45084">
                <a:moveTo>
                  <a:pt x="0" y="0"/>
                </a:moveTo>
                <a:lnTo>
                  <a:pt x="150550" y="44783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106961" y="7285074"/>
            <a:ext cx="146050" cy="59690"/>
          </a:xfrm>
          <a:custGeom>
            <a:avLst/>
            <a:gdLst/>
            <a:ahLst/>
            <a:cxnLst/>
            <a:rect l="l" t="t" r="r" b="b"/>
            <a:pathLst>
              <a:path w="146050" h="59690">
                <a:moveTo>
                  <a:pt x="0" y="0"/>
                </a:moveTo>
                <a:lnTo>
                  <a:pt x="145503" y="5915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251771" y="7345922"/>
            <a:ext cx="70485" cy="36195"/>
          </a:xfrm>
          <a:custGeom>
            <a:avLst/>
            <a:gdLst/>
            <a:ahLst/>
            <a:cxnLst/>
            <a:rect l="l" t="t" r="r" b="b"/>
            <a:pathLst>
              <a:path w="70484" h="36195">
                <a:moveTo>
                  <a:pt x="0" y="0"/>
                </a:moveTo>
                <a:lnTo>
                  <a:pt x="70008" y="35590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23004" y="7379479"/>
            <a:ext cx="146685" cy="90805"/>
          </a:xfrm>
          <a:custGeom>
            <a:avLst/>
            <a:gdLst/>
            <a:ahLst/>
            <a:cxnLst/>
            <a:rect l="l" t="t" r="r" b="b"/>
            <a:pathLst>
              <a:path w="146684" h="90804">
                <a:moveTo>
                  <a:pt x="0" y="0"/>
                </a:moveTo>
                <a:lnTo>
                  <a:pt x="146100" y="90374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468433" y="7470969"/>
            <a:ext cx="63500" cy="46990"/>
          </a:xfrm>
          <a:custGeom>
            <a:avLst/>
            <a:gdLst/>
            <a:ahLst/>
            <a:cxnLst/>
            <a:rect l="l" t="t" r="r" b="b"/>
            <a:pathLst>
              <a:path w="63500" h="46990">
                <a:moveTo>
                  <a:pt x="0" y="0"/>
                </a:moveTo>
                <a:lnTo>
                  <a:pt x="63118" y="46731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532656" y="7516384"/>
            <a:ext cx="119380" cy="102235"/>
          </a:xfrm>
          <a:custGeom>
            <a:avLst/>
            <a:gdLst/>
            <a:ahLst/>
            <a:cxnLst/>
            <a:rect l="l" t="t" r="r" b="b"/>
            <a:pathLst>
              <a:path w="119380" h="102234">
                <a:moveTo>
                  <a:pt x="0" y="0"/>
                </a:moveTo>
                <a:lnTo>
                  <a:pt x="119242" y="102227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652233" y="7618486"/>
            <a:ext cx="107950" cy="114935"/>
          </a:xfrm>
          <a:custGeom>
            <a:avLst/>
            <a:gdLst/>
            <a:ahLst/>
            <a:cxnLst/>
            <a:rect l="l" t="t" r="r" b="b"/>
            <a:pathLst>
              <a:path w="107950" h="114934">
                <a:moveTo>
                  <a:pt x="0" y="0"/>
                </a:moveTo>
                <a:lnTo>
                  <a:pt x="107619" y="114404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759895" y="7732994"/>
            <a:ext cx="96520" cy="124460"/>
          </a:xfrm>
          <a:custGeom>
            <a:avLst/>
            <a:gdLst/>
            <a:ahLst/>
            <a:cxnLst/>
            <a:rect l="l" t="t" r="r" b="b"/>
            <a:pathLst>
              <a:path w="96519" h="124459">
                <a:moveTo>
                  <a:pt x="0" y="0"/>
                </a:moveTo>
                <a:lnTo>
                  <a:pt x="96175" y="124184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55816" y="7857542"/>
            <a:ext cx="82550" cy="133985"/>
          </a:xfrm>
          <a:custGeom>
            <a:avLst/>
            <a:gdLst/>
            <a:ahLst/>
            <a:cxnLst/>
            <a:rect l="l" t="t" r="r" b="b"/>
            <a:pathLst>
              <a:path w="82550" h="133984">
                <a:moveTo>
                  <a:pt x="0" y="0"/>
                </a:moveTo>
                <a:lnTo>
                  <a:pt x="82091" y="133912"/>
                </a:lnTo>
              </a:path>
            </a:pathLst>
          </a:custGeom>
          <a:ln w="1963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 rot="18180000">
            <a:off x="15983643" y="7653644"/>
            <a:ext cx="403421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sz="2450" b="1" spc="10" dirty="0">
                <a:solidFill>
                  <a:srgbClr val="BA0E31"/>
                </a:solidFill>
                <a:latin typeface="Swis721 Cn BT"/>
                <a:cs typeface="Swis721 Cn BT"/>
              </a:rPr>
              <a:t>e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58" name="object 58"/>
          <p:cNvSpPr txBox="1"/>
          <p:nvPr/>
        </p:nvSpPr>
        <p:spPr>
          <a:xfrm rot="18480000">
            <a:off x="16076865" y="7520030"/>
            <a:ext cx="403766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5"/>
              </a:lnSpc>
            </a:pPr>
            <a:r>
              <a:rPr sz="2450" b="1" spc="10" dirty="0">
                <a:solidFill>
                  <a:srgbClr val="BA0E31"/>
                </a:solidFill>
                <a:latin typeface="Swis721 Cn BT"/>
                <a:cs typeface="Swis721 Cn BT"/>
              </a:rPr>
              <a:t>n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59" name="object 59"/>
          <p:cNvSpPr txBox="1"/>
          <p:nvPr/>
        </p:nvSpPr>
        <p:spPr>
          <a:xfrm rot="19020000">
            <a:off x="16246605" y="7334052"/>
            <a:ext cx="405391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5"/>
              </a:lnSpc>
            </a:pPr>
            <a:r>
              <a:rPr sz="2450" b="1" spc="10" dirty="0">
                <a:solidFill>
                  <a:srgbClr val="BA0E31"/>
                </a:solidFill>
                <a:latin typeface="Swis721 Cn BT"/>
                <a:cs typeface="Swis721 Cn BT"/>
              </a:rPr>
              <a:t>1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60" name="object 60"/>
          <p:cNvSpPr txBox="1"/>
          <p:nvPr/>
        </p:nvSpPr>
        <p:spPr>
          <a:xfrm rot="19380000">
            <a:off x="16376633" y="7224535"/>
            <a:ext cx="405726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5"/>
              </a:lnSpc>
            </a:pPr>
            <a:r>
              <a:rPr sz="2450" b="1" spc="10" dirty="0">
                <a:solidFill>
                  <a:srgbClr val="BA0E31"/>
                </a:solidFill>
                <a:latin typeface="Swis721 Cn BT"/>
                <a:cs typeface="Swis721 Cn BT"/>
              </a:rPr>
              <a:t>0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61" name="object 61"/>
          <p:cNvSpPr txBox="1"/>
          <p:nvPr/>
        </p:nvSpPr>
        <p:spPr>
          <a:xfrm rot="19920000">
            <a:off x="16589784" y="7087744"/>
            <a:ext cx="403421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5"/>
              </a:lnSpc>
            </a:pPr>
            <a:r>
              <a:rPr sz="2450" b="1" spc="10" dirty="0">
                <a:solidFill>
                  <a:srgbClr val="BA0E31"/>
                </a:solidFill>
                <a:latin typeface="Swis721 Cn BT"/>
                <a:cs typeface="Swis721 Cn BT"/>
              </a:rPr>
              <a:t>a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62" name="object 62"/>
          <p:cNvSpPr txBox="1"/>
          <p:nvPr/>
        </p:nvSpPr>
        <p:spPr>
          <a:xfrm rot="20280000">
            <a:off x="16737969" y="7017406"/>
            <a:ext cx="403814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sz="2450" b="1" spc="10" dirty="0">
                <a:solidFill>
                  <a:srgbClr val="BA0E31"/>
                </a:solidFill>
                <a:latin typeface="Swis721 Cn BT"/>
                <a:cs typeface="Swis721 Cn BT"/>
              </a:rPr>
              <a:t>n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63" name="object 63"/>
          <p:cNvSpPr txBox="1"/>
          <p:nvPr/>
        </p:nvSpPr>
        <p:spPr>
          <a:xfrm rot="20580000">
            <a:off x="16887875" y="6963276"/>
            <a:ext cx="398658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5"/>
              </a:lnSpc>
            </a:pPr>
            <a:r>
              <a:rPr sz="2450" b="1" spc="10" dirty="0">
                <a:solidFill>
                  <a:srgbClr val="BA0E31"/>
                </a:solidFill>
                <a:latin typeface="Swis721 Cn BT"/>
                <a:cs typeface="Swis721 Cn BT"/>
              </a:rPr>
              <a:t>s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64" name="object 64"/>
          <p:cNvSpPr txBox="1"/>
          <p:nvPr/>
        </p:nvSpPr>
        <p:spPr>
          <a:xfrm rot="21120000">
            <a:off x="17121270" y="6908701"/>
            <a:ext cx="404061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sz="2450" b="1" spc="10" dirty="0">
                <a:solidFill>
                  <a:srgbClr val="5C5D60"/>
                </a:solidFill>
                <a:latin typeface="Swis721 Cn BT"/>
                <a:cs typeface="Swis721 Cn BT"/>
              </a:rPr>
              <a:t>d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65" name="object 65"/>
          <p:cNvSpPr txBox="1"/>
          <p:nvPr/>
        </p:nvSpPr>
        <p:spPr>
          <a:xfrm rot="21420000">
            <a:off x="17284007" y="6890534"/>
            <a:ext cx="402806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5"/>
              </a:lnSpc>
            </a:pPr>
            <a:r>
              <a:rPr sz="2450" b="1" spc="10" dirty="0">
                <a:solidFill>
                  <a:srgbClr val="5C5D60"/>
                </a:solidFill>
                <a:latin typeface="Swis721 Cn BT"/>
                <a:cs typeface="Swis721 Cn BT"/>
              </a:rPr>
              <a:t>e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66" name="object 66"/>
          <p:cNvSpPr txBox="1"/>
          <p:nvPr/>
        </p:nvSpPr>
        <p:spPr>
          <a:xfrm rot="240000">
            <a:off x="17529918" y="6923714"/>
            <a:ext cx="407059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50" b="1" spc="10" dirty="0">
                <a:solidFill>
                  <a:srgbClr val="5C5D60"/>
                </a:solidFill>
                <a:latin typeface="Swis721 Cn BT"/>
                <a:cs typeface="Swis721 Cn BT"/>
              </a:rPr>
              <a:t>2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67" name="object 67"/>
          <p:cNvSpPr txBox="1"/>
          <p:nvPr/>
        </p:nvSpPr>
        <p:spPr>
          <a:xfrm rot="600000">
            <a:off x="17698367" y="6946739"/>
            <a:ext cx="408397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50" b="1" spc="10" dirty="0">
                <a:solidFill>
                  <a:srgbClr val="5C5D60"/>
                </a:solidFill>
                <a:latin typeface="Swis721 Cn BT"/>
                <a:cs typeface="Swis721 Cn BT"/>
              </a:rPr>
              <a:t>0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68" name="object 68"/>
          <p:cNvSpPr txBox="1"/>
          <p:nvPr/>
        </p:nvSpPr>
        <p:spPr>
          <a:xfrm rot="960000">
            <a:off x="17863758" y="6986909"/>
            <a:ext cx="407059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50" b="1" spc="10" dirty="0">
                <a:solidFill>
                  <a:srgbClr val="5C5D60"/>
                </a:solidFill>
                <a:latin typeface="Swis721 Cn BT"/>
                <a:cs typeface="Swis721 Cn BT"/>
              </a:rPr>
              <a:t>0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69" name="object 69"/>
          <p:cNvSpPr txBox="1"/>
          <p:nvPr/>
        </p:nvSpPr>
        <p:spPr>
          <a:xfrm rot="1320000">
            <a:off x="18024044" y="7043599"/>
            <a:ext cx="405478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50" b="1" spc="10" dirty="0">
                <a:solidFill>
                  <a:srgbClr val="5C5D60"/>
                </a:solidFill>
                <a:latin typeface="Swis721 Cn BT"/>
                <a:cs typeface="Swis721 Cn BT"/>
              </a:rPr>
              <a:t>5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70" name="object 70"/>
          <p:cNvSpPr txBox="1"/>
          <p:nvPr/>
        </p:nvSpPr>
        <p:spPr>
          <a:xfrm rot="1860000">
            <a:off x="18254631" y="7162660"/>
            <a:ext cx="413886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50" b="1" spc="10" dirty="0">
                <a:solidFill>
                  <a:srgbClr val="5C5D60"/>
                </a:solidFill>
                <a:latin typeface="Swis721 Cn BT"/>
                <a:cs typeface="Swis721 Cn BT"/>
              </a:rPr>
              <a:t>A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71" name="object 71"/>
          <p:cNvSpPr txBox="1"/>
          <p:nvPr/>
        </p:nvSpPr>
        <p:spPr>
          <a:xfrm rot="2400000">
            <a:off x="18469993" y="7316836"/>
            <a:ext cx="407059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50" b="1" spc="10" dirty="0">
                <a:solidFill>
                  <a:srgbClr val="5C5D60"/>
                </a:solidFill>
                <a:latin typeface="Swis721 Cn BT"/>
                <a:cs typeface="Swis721 Cn BT"/>
              </a:rPr>
              <a:t>2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72" name="object 72"/>
          <p:cNvSpPr txBox="1"/>
          <p:nvPr/>
        </p:nvSpPr>
        <p:spPr>
          <a:xfrm rot="2760000">
            <a:off x="18593161" y="7434182"/>
            <a:ext cx="407893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50" b="1" spc="10" dirty="0">
                <a:solidFill>
                  <a:srgbClr val="5C5D60"/>
                </a:solidFill>
                <a:latin typeface="Swis721 Cn BT"/>
                <a:cs typeface="Swis721 Cn BT"/>
              </a:rPr>
              <a:t>0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73" name="object 73"/>
          <p:cNvSpPr txBox="1"/>
          <p:nvPr/>
        </p:nvSpPr>
        <p:spPr>
          <a:xfrm rot="3120000">
            <a:off x="18703628" y="7563206"/>
            <a:ext cx="406311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50" b="1" spc="10" dirty="0">
                <a:solidFill>
                  <a:srgbClr val="5C5D60"/>
                </a:solidFill>
                <a:latin typeface="Swis721 Cn BT"/>
                <a:cs typeface="Swis721 Cn BT"/>
              </a:rPr>
              <a:t>1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74" name="object 74"/>
          <p:cNvSpPr txBox="1"/>
          <p:nvPr/>
        </p:nvSpPr>
        <p:spPr>
          <a:xfrm rot="3480000">
            <a:off x="18799902" y="7703554"/>
            <a:ext cx="406809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50" b="1" spc="10" dirty="0">
                <a:solidFill>
                  <a:srgbClr val="5C5D60"/>
                </a:solidFill>
                <a:latin typeface="Swis721 Cn BT"/>
                <a:cs typeface="Swis721 Cn BT"/>
              </a:rPr>
              <a:t>5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63538" y="8506502"/>
            <a:ext cx="1866900" cy="140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50" b="1" spc="10" dirty="0">
                <a:solidFill>
                  <a:srgbClr val="231F20"/>
                </a:solidFill>
                <a:latin typeface="Swis721 Cn BT"/>
                <a:cs typeface="Swis721 Cn BT"/>
              </a:rPr>
              <a:t>10,6</a:t>
            </a:r>
            <a:r>
              <a:rPr sz="3850" b="1" spc="5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r>
              <a:rPr sz="3850" b="1" spc="90" dirty="0">
                <a:solidFill>
                  <a:srgbClr val="231F20"/>
                </a:solidFill>
                <a:latin typeface="Swis721 Cn BT"/>
                <a:cs typeface="Swis721 Cn BT"/>
              </a:rPr>
              <a:t>m</a:t>
            </a:r>
            <a:r>
              <a:rPr sz="3850" b="1" dirty="0">
                <a:solidFill>
                  <a:srgbClr val="231F20"/>
                </a:solidFill>
                <a:latin typeface="Swis721 Cn BT"/>
                <a:cs typeface="Swis721 Cn BT"/>
              </a:rPr>
              <a:t>i</a:t>
            </a:r>
            <a:r>
              <a:rPr sz="3850" b="1" spc="10" dirty="0">
                <a:solidFill>
                  <a:srgbClr val="231F20"/>
                </a:solidFill>
                <a:latin typeface="Swis721 Cn BT"/>
                <a:cs typeface="Swis721 Cn BT"/>
              </a:rPr>
              <a:t>o</a:t>
            </a:r>
            <a:r>
              <a:rPr sz="3850" b="1" spc="5" dirty="0">
                <a:solidFill>
                  <a:srgbClr val="231F20"/>
                </a:solidFill>
                <a:latin typeface="Swis721 Cn BT"/>
                <a:cs typeface="Swis721 Cn BT"/>
              </a:rPr>
              <a:t>.</a:t>
            </a:r>
            <a:endParaRPr sz="3850">
              <a:latin typeface="Swis721 Cn BT"/>
              <a:cs typeface="Swis721 Cn BT"/>
            </a:endParaRPr>
          </a:p>
          <a:p>
            <a:pPr marL="323215">
              <a:lnSpc>
                <a:spcPct val="100000"/>
              </a:lnSpc>
              <a:spcBef>
                <a:spcPts val="2865"/>
              </a:spcBef>
            </a:pPr>
            <a:r>
              <a:rPr sz="3450" b="1" spc="5" dirty="0">
                <a:solidFill>
                  <a:srgbClr val="ACACAC"/>
                </a:solidFill>
                <a:latin typeface="Swis721 Cn BT"/>
                <a:cs typeface="Swis721 Cn BT"/>
              </a:rPr>
              <a:t>1950</a:t>
            </a:r>
            <a:endParaRPr sz="3450">
              <a:latin typeface="Swis721 Cn BT"/>
              <a:cs typeface="Swis721 Cn B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71055" y="7407275"/>
            <a:ext cx="2389505" cy="130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50" b="1" spc="10" dirty="0">
                <a:solidFill>
                  <a:srgbClr val="231F20"/>
                </a:solidFill>
                <a:latin typeface="Swis721 Cn BT"/>
                <a:cs typeface="Swis721 Cn BT"/>
              </a:rPr>
              <a:t>12,5</a:t>
            </a:r>
            <a:r>
              <a:rPr sz="3850" b="1" spc="5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r>
              <a:rPr sz="3850" b="1" spc="10" dirty="0">
                <a:solidFill>
                  <a:srgbClr val="231F20"/>
                </a:solidFill>
                <a:latin typeface="Swis721 Cn BT"/>
                <a:cs typeface="Swis721 Cn BT"/>
              </a:rPr>
              <a:t>mio.</a:t>
            </a:r>
            <a:endParaRPr sz="3850" dirty="0">
              <a:latin typeface="Swis721 Cn BT"/>
              <a:cs typeface="Swis721 Cn BT"/>
            </a:endParaRPr>
          </a:p>
          <a:p>
            <a:pPr marL="1496695">
              <a:lnSpc>
                <a:spcPct val="100000"/>
              </a:lnSpc>
              <a:spcBef>
                <a:spcPts val="2060"/>
              </a:spcBef>
            </a:pPr>
            <a:r>
              <a:rPr sz="3450" b="1" spc="5" dirty="0">
                <a:solidFill>
                  <a:srgbClr val="ACACAC"/>
                </a:solidFill>
                <a:latin typeface="Swis721 Cn BT"/>
                <a:cs typeface="Swis721 Cn BT"/>
              </a:rPr>
              <a:t>1970</a:t>
            </a:r>
            <a:endParaRPr sz="3450" dirty="0">
              <a:latin typeface="Swis721 Cn BT"/>
              <a:cs typeface="Swis721 Cn B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98580" y="6908135"/>
            <a:ext cx="1581394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50" b="1" spc="10" dirty="0">
                <a:solidFill>
                  <a:srgbClr val="231F20"/>
                </a:solidFill>
                <a:latin typeface="Swis721 Cn BT"/>
                <a:cs typeface="Swis721 Cn BT"/>
              </a:rPr>
              <a:t>14</a:t>
            </a:r>
            <a:r>
              <a:rPr sz="3850" b="1" spc="5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endParaRPr lang="fr-FR" sz="3850" b="1" spc="5" dirty="0" smtClean="0">
              <a:solidFill>
                <a:srgbClr val="231F20"/>
              </a:solidFill>
              <a:latin typeface="Swis721 Cn BT"/>
              <a:cs typeface="Swis721 Cn BT"/>
            </a:endParaRPr>
          </a:p>
          <a:p>
            <a:pPr marL="12700">
              <a:lnSpc>
                <a:spcPct val="100000"/>
              </a:lnSpc>
            </a:pPr>
            <a:r>
              <a:rPr sz="3850" b="1" spc="170" dirty="0" err="1" smtClean="0">
                <a:solidFill>
                  <a:srgbClr val="231F20"/>
                </a:solidFill>
                <a:latin typeface="Swis721 Cn BT"/>
                <a:cs typeface="Swis721 Cn BT"/>
              </a:rPr>
              <a:t>m</a:t>
            </a:r>
            <a:r>
              <a:rPr sz="3850" b="1" dirty="0" err="1" smtClean="0">
                <a:solidFill>
                  <a:srgbClr val="231F20"/>
                </a:solidFill>
                <a:latin typeface="Swis721 Cn BT"/>
                <a:cs typeface="Swis721 Cn BT"/>
              </a:rPr>
              <a:t>io</a:t>
            </a:r>
            <a:r>
              <a:rPr sz="3850" b="1" dirty="0">
                <a:solidFill>
                  <a:srgbClr val="231F20"/>
                </a:solidFill>
                <a:latin typeface="Swis721 Cn BT"/>
                <a:cs typeface="Swis721 Cn BT"/>
              </a:rPr>
              <a:t>.</a:t>
            </a:r>
            <a:endParaRPr sz="3850" dirty="0">
              <a:latin typeface="Swis721 Cn BT"/>
              <a:cs typeface="Swis721 Cn B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330802" y="7774447"/>
            <a:ext cx="1866900" cy="968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25"/>
              </a:lnSpc>
            </a:pPr>
            <a:r>
              <a:rPr sz="3850" b="1" spc="10" dirty="0">
                <a:solidFill>
                  <a:srgbClr val="231F20"/>
                </a:solidFill>
                <a:latin typeface="Swis721 Cn BT"/>
                <a:cs typeface="Swis721 Cn BT"/>
              </a:rPr>
              <a:t>13,9</a:t>
            </a:r>
            <a:r>
              <a:rPr sz="3850" b="1" spc="5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r>
              <a:rPr sz="3850" b="1" spc="90" dirty="0">
                <a:solidFill>
                  <a:srgbClr val="231F20"/>
                </a:solidFill>
                <a:latin typeface="Swis721 Cn BT"/>
                <a:cs typeface="Swis721 Cn BT"/>
              </a:rPr>
              <a:t>m</a:t>
            </a:r>
            <a:r>
              <a:rPr sz="3850" b="1" dirty="0">
                <a:solidFill>
                  <a:srgbClr val="231F20"/>
                </a:solidFill>
                <a:latin typeface="Swis721 Cn BT"/>
                <a:cs typeface="Swis721 Cn BT"/>
              </a:rPr>
              <a:t>io.</a:t>
            </a:r>
            <a:endParaRPr sz="3850">
              <a:latin typeface="Swis721 Cn BT"/>
              <a:cs typeface="Swis721 Cn BT"/>
            </a:endParaRPr>
          </a:p>
          <a:p>
            <a:pPr marL="202565">
              <a:lnSpc>
                <a:spcPts val="3845"/>
              </a:lnSpc>
            </a:pPr>
            <a:r>
              <a:rPr sz="3450" b="1" spc="5" dirty="0">
                <a:solidFill>
                  <a:srgbClr val="ACACAC"/>
                </a:solidFill>
                <a:latin typeface="Swis721 Cn BT"/>
                <a:cs typeface="Swis721 Cn BT"/>
              </a:rPr>
              <a:t>1990</a:t>
            </a:r>
            <a:endParaRPr sz="3450">
              <a:latin typeface="Swis721 Cn BT"/>
              <a:cs typeface="Swis721 Cn B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2197753" y="6240220"/>
            <a:ext cx="2856865" cy="23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50" b="1" spc="10" dirty="0">
                <a:solidFill>
                  <a:srgbClr val="231F20"/>
                </a:solidFill>
                <a:latin typeface="Swis721 Cn BT"/>
                <a:cs typeface="Swis721 Cn BT"/>
              </a:rPr>
              <a:t>14,9</a:t>
            </a:r>
            <a:r>
              <a:rPr sz="3850" b="1" spc="5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r>
              <a:rPr sz="3850" b="1" spc="90" dirty="0">
                <a:solidFill>
                  <a:srgbClr val="231F20"/>
                </a:solidFill>
                <a:latin typeface="Swis721 Cn BT"/>
                <a:cs typeface="Swis721 Cn BT"/>
              </a:rPr>
              <a:t>m</a:t>
            </a:r>
            <a:r>
              <a:rPr sz="3850" b="1" dirty="0">
                <a:solidFill>
                  <a:srgbClr val="231F20"/>
                </a:solidFill>
                <a:latin typeface="Swis721 Cn BT"/>
                <a:cs typeface="Swis721 Cn BT"/>
              </a:rPr>
              <a:t>io.</a:t>
            </a:r>
            <a:endParaRPr sz="3850" dirty="0">
              <a:latin typeface="Swis721 Cn BT"/>
              <a:cs typeface="Swis721 Cn BT"/>
            </a:endParaRPr>
          </a:p>
          <a:p>
            <a:pPr marL="283210">
              <a:lnSpc>
                <a:spcPts val="3990"/>
              </a:lnSpc>
              <a:spcBef>
                <a:spcPts val="2625"/>
              </a:spcBef>
            </a:pPr>
            <a:r>
              <a:rPr sz="3450" b="1" spc="5" dirty="0">
                <a:solidFill>
                  <a:srgbClr val="ACACAC"/>
                </a:solidFill>
                <a:latin typeface="Swis721 Cn BT"/>
                <a:cs typeface="Swis721 Cn BT"/>
              </a:rPr>
              <a:t>2000</a:t>
            </a:r>
            <a:endParaRPr sz="3450" dirty="0">
              <a:latin typeface="Swis721 Cn BT"/>
              <a:cs typeface="Swis721 Cn BT"/>
            </a:endParaRPr>
          </a:p>
          <a:p>
            <a:pPr marL="1371600">
              <a:lnSpc>
                <a:spcPts val="4125"/>
              </a:lnSpc>
            </a:pPr>
            <a:r>
              <a:rPr sz="3850" b="1" spc="10" dirty="0">
                <a:solidFill>
                  <a:srgbClr val="231F20"/>
                </a:solidFill>
                <a:latin typeface="Swis721 Cn BT"/>
                <a:cs typeface="Swis721 Cn BT"/>
              </a:rPr>
              <a:t>14</a:t>
            </a:r>
            <a:r>
              <a:rPr sz="3850" b="1" spc="5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r>
              <a:rPr sz="3850" b="1" spc="90" dirty="0">
                <a:solidFill>
                  <a:srgbClr val="231F20"/>
                </a:solidFill>
                <a:latin typeface="Swis721 Cn BT"/>
                <a:cs typeface="Swis721 Cn BT"/>
              </a:rPr>
              <a:t>m</a:t>
            </a:r>
            <a:r>
              <a:rPr sz="3850" b="1" dirty="0">
                <a:solidFill>
                  <a:srgbClr val="231F20"/>
                </a:solidFill>
                <a:latin typeface="Swis721 Cn BT"/>
                <a:cs typeface="Swis721 Cn BT"/>
              </a:rPr>
              <a:t>io.</a:t>
            </a:r>
            <a:endParaRPr sz="3850" dirty="0">
              <a:latin typeface="Swis721 Cn BT"/>
              <a:cs typeface="Swis721 Cn BT"/>
            </a:endParaRPr>
          </a:p>
          <a:p>
            <a:pPr marL="1508125">
              <a:lnSpc>
                <a:spcPts val="3790"/>
              </a:lnSpc>
            </a:pPr>
            <a:r>
              <a:rPr sz="3450" b="1" spc="5" dirty="0">
                <a:solidFill>
                  <a:srgbClr val="ACACAC"/>
                </a:solidFill>
                <a:latin typeface="Swis721 Cn BT"/>
                <a:cs typeface="Swis721 Cn BT"/>
              </a:rPr>
              <a:t>2005</a:t>
            </a:r>
            <a:endParaRPr sz="3450" dirty="0">
              <a:latin typeface="Swis721 Cn BT"/>
              <a:cs typeface="Swis721 Cn B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365464" y="4531523"/>
            <a:ext cx="186690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50" b="1" spc="10" dirty="0">
                <a:solidFill>
                  <a:srgbClr val="231F20"/>
                </a:solidFill>
                <a:latin typeface="Swis721 Cn BT"/>
                <a:cs typeface="Swis721 Cn BT"/>
              </a:rPr>
              <a:t>18.2</a:t>
            </a:r>
            <a:r>
              <a:rPr sz="3850" b="1" spc="5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r>
              <a:rPr sz="3850" b="1" spc="90" dirty="0">
                <a:solidFill>
                  <a:srgbClr val="231F20"/>
                </a:solidFill>
                <a:latin typeface="Swis721 Cn BT"/>
                <a:cs typeface="Swis721 Cn BT"/>
              </a:rPr>
              <a:t>m</a:t>
            </a:r>
            <a:r>
              <a:rPr sz="3850" b="1" dirty="0">
                <a:solidFill>
                  <a:srgbClr val="231F20"/>
                </a:solidFill>
                <a:latin typeface="Swis721 Cn BT"/>
                <a:cs typeface="Swis721 Cn BT"/>
              </a:rPr>
              <a:t>io.</a:t>
            </a:r>
            <a:endParaRPr sz="3850" dirty="0">
              <a:latin typeface="Swis721 Cn BT"/>
              <a:cs typeface="Swis721 Cn B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6475419" y="2921176"/>
            <a:ext cx="1866900" cy="131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50" b="1" spc="10" dirty="0">
                <a:latin typeface="Swis721 Cn BT"/>
                <a:cs typeface="Swis721 Cn BT"/>
              </a:rPr>
              <a:t>22,5</a:t>
            </a:r>
            <a:r>
              <a:rPr sz="3850" b="1" spc="5" dirty="0">
                <a:latin typeface="Swis721 Cn BT"/>
                <a:cs typeface="Swis721 Cn BT"/>
              </a:rPr>
              <a:t> </a:t>
            </a:r>
            <a:r>
              <a:rPr sz="3850" b="1" spc="90" dirty="0">
                <a:latin typeface="Swis721 Cn BT"/>
                <a:cs typeface="Swis721 Cn BT"/>
              </a:rPr>
              <a:t>m</a:t>
            </a:r>
            <a:r>
              <a:rPr sz="3850" b="1" dirty="0">
                <a:latin typeface="Swis721 Cn BT"/>
                <a:cs typeface="Swis721 Cn BT"/>
              </a:rPr>
              <a:t>io.</a:t>
            </a:r>
            <a:endParaRPr sz="3850" dirty="0">
              <a:latin typeface="Swis721 Cn BT"/>
              <a:cs typeface="Swis721 Cn BT"/>
            </a:endParaRPr>
          </a:p>
          <a:p>
            <a:pPr marL="890905">
              <a:lnSpc>
                <a:spcPct val="100000"/>
              </a:lnSpc>
              <a:spcBef>
                <a:spcPts val="1475"/>
              </a:spcBef>
            </a:pPr>
            <a:r>
              <a:rPr sz="3450" b="1" spc="5" dirty="0">
                <a:solidFill>
                  <a:srgbClr val="ACACAC"/>
                </a:solidFill>
                <a:latin typeface="Swis721 Cn BT"/>
                <a:cs typeface="Swis721 Cn BT"/>
              </a:rPr>
              <a:t>2016</a:t>
            </a:r>
            <a:endParaRPr sz="3450" dirty="0">
              <a:latin typeface="Swis721 Cn BT"/>
              <a:cs typeface="Swis721 Cn B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306570" y="9413199"/>
            <a:ext cx="905510" cy="46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b="1" spc="5" dirty="0">
                <a:solidFill>
                  <a:srgbClr val="ACACAC"/>
                </a:solidFill>
                <a:latin typeface="Swis721 Cn BT"/>
                <a:cs typeface="Swis721 Cn BT"/>
              </a:rPr>
              <a:t>1960</a:t>
            </a:r>
            <a:endParaRPr sz="3450">
              <a:latin typeface="Swis721 Cn BT"/>
              <a:cs typeface="Swis721 Cn B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051200" y="7769270"/>
            <a:ext cx="905510" cy="46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b="1" spc="5" dirty="0">
                <a:solidFill>
                  <a:srgbClr val="ACACAC"/>
                </a:solidFill>
                <a:latin typeface="Swis721 Cn BT"/>
                <a:cs typeface="Swis721 Cn BT"/>
              </a:rPr>
              <a:t>1980</a:t>
            </a:r>
            <a:endParaRPr sz="3450" dirty="0">
              <a:latin typeface="Swis721 Cn BT"/>
              <a:cs typeface="Swis721 Cn B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5610769" y="5308612"/>
            <a:ext cx="905510" cy="46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b="1" spc="5" dirty="0">
                <a:solidFill>
                  <a:srgbClr val="ACACAC"/>
                </a:solidFill>
                <a:latin typeface="Swis721 Cn BT"/>
                <a:cs typeface="Swis721 Cn BT"/>
              </a:rPr>
              <a:t>2010</a:t>
            </a:r>
            <a:endParaRPr sz="3450">
              <a:latin typeface="Swis721 Cn BT"/>
              <a:cs typeface="Swis721 Cn BT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16447987" y="1143723"/>
            <a:ext cx="1071574" cy="1509828"/>
          </a:xfrm>
          <a:prstGeom prst="line">
            <a:avLst/>
          </a:prstGeom>
          <a:ln w="889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bject 81"/>
          <p:cNvSpPr txBox="1"/>
          <p:nvPr/>
        </p:nvSpPr>
        <p:spPr>
          <a:xfrm>
            <a:off x="17573656" y="409331"/>
            <a:ext cx="2308193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LU" sz="3850" b="1" spc="10" dirty="0" smtClean="0">
                <a:solidFill>
                  <a:srgbClr val="B80A29"/>
                </a:solidFill>
                <a:latin typeface="Swis721 Cn BT"/>
                <a:cs typeface="Swis721 Cn BT"/>
              </a:rPr>
              <a:t>38</a:t>
            </a:r>
            <a:r>
              <a:rPr sz="3850" b="1" spc="10" dirty="0" smtClean="0">
                <a:solidFill>
                  <a:srgbClr val="B80A29"/>
                </a:solidFill>
                <a:latin typeface="Swis721 Cn BT"/>
                <a:cs typeface="Swis721 Cn BT"/>
              </a:rPr>
              <a:t>,</a:t>
            </a:r>
            <a:r>
              <a:rPr lang="fr-LU" sz="3850" b="1" spc="10" dirty="0" smtClean="0">
                <a:solidFill>
                  <a:srgbClr val="B80A29"/>
                </a:solidFill>
                <a:latin typeface="Swis721 Cn BT"/>
                <a:cs typeface="Swis721 Cn BT"/>
              </a:rPr>
              <a:t>8</a:t>
            </a:r>
            <a:r>
              <a:rPr sz="3850" b="1" spc="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r>
              <a:rPr sz="3850" b="1" spc="90" dirty="0" err="1">
                <a:solidFill>
                  <a:srgbClr val="B80A29"/>
                </a:solidFill>
                <a:latin typeface="Swis721 Cn BT"/>
                <a:cs typeface="Swis721 Cn BT"/>
              </a:rPr>
              <a:t>m</a:t>
            </a:r>
            <a:r>
              <a:rPr sz="3850" b="1" dirty="0" err="1">
                <a:solidFill>
                  <a:srgbClr val="B80A29"/>
                </a:solidFill>
                <a:latin typeface="Swis721 Cn BT"/>
                <a:cs typeface="Swis721 Cn BT"/>
              </a:rPr>
              <a:t>io</a:t>
            </a:r>
            <a:r>
              <a:rPr sz="3850" b="1" dirty="0" smtClean="0">
                <a:solidFill>
                  <a:srgbClr val="B80A29"/>
                </a:solidFill>
                <a:latin typeface="Swis721 Cn BT"/>
                <a:cs typeface="Swis721 Cn BT"/>
              </a:rPr>
              <a:t>.</a:t>
            </a:r>
            <a:r>
              <a:rPr lang="fr-LU" sz="3850" b="1" dirty="0" smtClean="0">
                <a:solidFill>
                  <a:srgbClr val="B80A29"/>
                </a:solidFill>
                <a:latin typeface="Swis721 Cn BT"/>
                <a:cs typeface="Swis721 Cn BT"/>
              </a:rPr>
              <a:t> estimés</a:t>
            </a:r>
            <a:endParaRPr sz="3850" dirty="0">
              <a:latin typeface="Swis721 Cn BT"/>
              <a:cs typeface="Swis721 Cn BT"/>
            </a:endParaRPr>
          </a:p>
          <a:p>
            <a:pPr marL="890905">
              <a:lnSpc>
                <a:spcPct val="100000"/>
              </a:lnSpc>
              <a:spcBef>
                <a:spcPts val="1475"/>
              </a:spcBef>
            </a:pPr>
            <a:r>
              <a:rPr lang="fr-LU" sz="3450" b="1" spc="5" dirty="0" smtClean="0">
                <a:solidFill>
                  <a:srgbClr val="ACACAC"/>
                </a:solidFill>
                <a:latin typeface="Swis721 Cn BT"/>
                <a:cs typeface="Swis721 Cn BT"/>
              </a:rPr>
              <a:t>2025</a:t>
            </a:r>
            <a:endParaRPr sz="3450" dirty="0">
              <a:latin typeface="Swis721 Cn BT"/>
              <a:cs typeface="Swis721 Cn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1725" y="307342"/>
            <a:ext cx="894461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latin typeface="Swis721 BlkCn BT"/>
                <a:cs typeface="Swis721 BlkCn BT"/>
              </a:rPr>
              <a:t>NOTRE</a:t>
            </a:r>
            <a:r>
              <a:rPr sz="3300" spc="-10" dirty="0">
                <a:latin typeface="Swis721 BlkCn BT"/>
                <a:cs typeface="Swis721 BlkCn BT"/>
              </a:rPr>
              <a:t> </a:t>
            </a:r>
            <a:r>
              <a:rPr sz="3300" spc="-5" dirty="0">
                <a:latin typeface="Swis721 BlkCn BT"/>
                <a:cs typeface="Swis721 BlkCn BT"/>
              </a:rPr>
              <a:t>RÉSE</a:t>
            </a:r>
            <a:r>
              <a:rPr sz="3300" spc="-65" dirty="0">
                <a:latin typeface="Swis721 BlkCn BT"/>
                <a:cs typeface="Swis721 BlkCn BT"/>
              </a:rPr>
              <a:t>A</a:t>
            </a:r>
            <a:r>
              <a:rPr sz="3300" spc="-5" dirty="0">
                <a:latin typeface="Swis721 BlkCn BT"/>
                <a:cs typeface="Swis721 BlkCn BT"/>
              </a:rPr>
              <a:t>U </a:t>
            </a:r>
            <a:r>
              <a:rPr sz="3300" spc="-10" dirty="0">
                <a:latin typeface="Swis721 BlkCn BT"/>
                <a:cs typeface="Swis721 BlkCn BT"/>
              </a:rPr>
              <a:t>FERR</a:t>
            </a:r>
            <a:r>
              <a:rPr sz="3300" spc="-5" dirty="0">
                <a:latin typeface="Swis721 BlkCn BT"/>
                <a:cs typeface="Swis721 BlkCn BT"/>
              </a:rPr>
              <a:t>É</a:t>
            </a:r>
            <a:r>
              <a:rPr sz="3300" dirty="0">
                <a:latin typeface="Swis721 BlkCn BT"/>
                <a:cs typeface="Swis721 BlkCn BT"/>
              </a:rPr>
              <a:t> </a:t>
            </a:r>
            <a:r>
              <a:rPr sz="3300" spc="-5" dirty="0">
                <a:latin typeface="Swis721 BlkCn BT"/>
                <a:cs typeface="Swis721 BlkCn BT"/>
              </a:rPr>
              <a:t>- </a:t>
            </a:r>
            <a:r>
              <a:rPr sz="3300" spc="-185" dirty="0">
                <a:latin typeface="Swis721 BlkCn BT"/>
                <a:cs typeface="Swis721 BlkCn BT"/>
              </a:rPr>
              <a:t>P</a:t>
            </a:r>
            <a:r>
              <a:rPr sz="3300" spc="-5" dirty="0">
                <a:latin typeface="Swis721 BlkCn BT"/>
                <a:cs typeface="Swis721 BlkCn BT"/>
              </a:rPr>
              <a:t>ARTICU</a:t>
            </a:r>
            <a:r>
              <a:rPr sz="3300" spc="50" dirty="0">
                <a:latin typeface="Swis721 BlkCn BT"/>
                <a:cs typeface="Swis721 BlkCn BT"/>
              </a:rPr>
              <a:t>L</a:t>
            </a:r>
            <a:r>
              <a:rPr sz="3300" spc="-5" dirty="0">
                <a:latin typeface="Swis721 BlkCn BT"/>
                <a:cs typeface="Swis721 BlkCn BT"/>
              </a:rPr>
              <a:t>ARITÉS</a:t>
            </a:r>
            <a:r>
              <a:rPr sz="3300" spc="-10" dirty="0">
                <a:latin typeface="Swis721 BlkCn BT"/>
                <a:cs typeface="Swis721 BlkCn BT"/>
              </a:rPr>
              <a:t> E</a:t>
            </a:r>
            <a:r>
              <a:rPr sz="3300" spc="-5" dirty="0">
                <a:latin typeface="Swis721 BlkCn BT"/>
                <a:cs typeface="Swis721 BlkCn BT"/>
              </a:rPr>
              <a:t>T DÉFIS</a:t>
            </a:r>
            <a:endParaRPr sz="3300">
              <a:latin typeface="Swis721 BlkCn BT"/>
              <a:cs typeface="Swis721 BlkCn B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6367" y="3306683"/>
            <a:ext cx="4878705" cy="227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180"/>
              </a:lnSpc>
            </a:pPr>
            <a:r>
              <a:rPr sz="5350" b="1" dirty="0">
                <a:solidFill>
                  <a:srgbClr val="231F20"/>
                </a:solidFill>
                <a:latin typeface="Swis721 Cn BT"/>
                <a:cs typeface="Swis721 Cn BT"/>
              </a:rPr>
              <a:t>NOTRE</a:t>
            </a:r>
            <a:r>
              <a:rPr sz="5350" b="1" spc="5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r>
              <a:rPr sz="5350" b="1" dirty="0">
                <a:solidFill>
                  <a:srgbClr val="231F20"/>
                </a:solidFill>
                <a:latin typeface="Swis721 Cn BT"/>
                <a:cs typeface="Swis721 Cn BT"/>
              </a:rPr>
              <a:t>RÉSEAU</a:t>
            </a:r>
            <a:r>
              <a:rPr sz="5350" b="1" spc="-5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r>
              <a:rPr sz="5350" b="1" spc="5" dirty="0">
                <a:solidFill>
                  <a:srgbClr val="231F20"/>
                </a:solidFill>
                <a:latin typeface="Swis721 Cn BT"/>
                <a:cs typeface="Swis721 Cn BT"/>
              </a:rPr>
              <a:t>FERRÉ</a:t>
            </a:r>
            <a:r>
              <a:rPr sz="5350" b="1" spc="-10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r>
              <a:rPr sz="5350" b="1" dirty="0">
                <a:solidFill>
                  <a:srgbClr val="B80A29"/>
                </a:solidFill>
                <a:latin typeface="Swis721 Cn BT"/>
                <a:cs typeface="Swis721 Cn BT"/>
              </a:rPr>
              <a:t>E</a:t>
            </a:r>
            <a:r>
              <a:rPr sz="5350" b="1" spc="5" dirty="0">
                <a:solidFill>
                  <a:srgbClr val="B80A29"/>
                </a:solidFill>
                <a:latin typeface="Swis721 Cn BT"/>
                <a:cs typeface="Swis721 Cn BT"/>
              </a:rPr>
              <a:t>N</a:t>
            </a:r>
            <a:r>
              <a:rPr sz="5350" b="1" dirty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r>
              <a:rPr sz="5350" b="1" spc="5" dirty="0">
                <a:solidFill>
                  <a:srgbClr val="B80A29"/>
                </a:solidFill>
                <a:latin typeface="Swis721 Cn BT"/>
                <a:cs typeface="Swis721 Cn BT"/>
              </a:rPr>
              <a:t>FORME</a:t>
            </a:r>
            <a:r>
              <a:rPr sz="5350" b="1" dirty="0">
                <a:solidFill>
                  <a:srgbClr val="B80A29"/>
                </a:solidFill>
                <a:latin typeface="Swis721 Cn BT"/>
                <a:cs typeface="Swis721 Cn BT"/>
              </a:rPr>
              <a:t> D’ÉTOILE</a:t>
            </a:r>
            <a:endParaRPr sz="5350">
              <a:latin typeface="Swis721 Cn BT"/>
              <a:cs typeface="Swis721 Cn B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0671" y="1556995"/>
            <a:ext cx="5905579" cy="8551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39566" y="1522096"/>
            <a:ext cx="1240155" cy="6706870"/>
          </a:xfrm>
          <a:custGeom>
            <a:avLst/>
            <a:gdLst/>
            <a:ahLst/>
            <a:cxnLst/>
            <a:rect l="l" t="t" r="r" b="b"/>
            <a:pathLst>
              <a:path w="1240154" h="6706870">
                <a:moveTo>
                  <a:pt x="1163092" y="6706602"/>
                </a:moveTo>
                <a:lnTo>
                  <a:pt x="1239267" y="5728966"/>
                </a:lnTo>
                <a:lnTo>
                  <a:pt x="1239793" y="5716282"/>
                </a:lnTo>
                <a:lnTo>
                  <a:pt x="1239394" y="5703616"/>
                </a:lnTo>
                <a:lnTo>
                  <a:pt x="1238075" y="5691019"/>
                </a:lnTo>
                <a:lnTo>
                  <a:pt x="1235841" y="5678541"/>
                </a:lnTo>
                <a:lnTo>
                  <a:pt x="1020646" y="4889338"/>
                </a:lnTo>
                <a:lnTo>
                  <a:pt x="1017749" y="4876984"/>
                </a:lnTo>
                <a:lnTo>
                  <a:pt x="1015765" y="4864495"/>
                </a:lnTo>
                <a:lnTo>
                  <a:pt x="1014695" y="4851920"/>
                </a:lnTo>
                <a:lnTo>
                  <a:pt x="1014539" y="4839310"/>
                </a:lnTo>
                <a:lnTo>
                  <a:pt x="1015297" y="4826713"/>
                </a:lnTo>
                <a:lnTo>
                  <a:pt x="1016970" y="4814182"/>
                </a:lnTo>
                <a:lnTo>
                  <a:pt x="1019559" y="4801765"/>
                </a:lnTo>
                <a:lnTo>
                  <a:pt x="1059545" y="4641806"/>
                </a:lnTo>
                <a:lnTo>
                  <a:pt x="1062169" y="4629412"/>
                </a:lnTo>
                <a:lnTo>
                  <a:pt x="1063878" y="4616933"/>
                </a:lnTo>
                <a:lnTo>
                  <a:pt x="1064678" y="4604417"/>
                </a:lnTo>
                <a:lnTo>
                  <a:pt x="1064578" y="4591913"/>
                </a:lnTo>
                <a:lnTo>
                  <a:pt x="1055299" y="4542980"/>
                </a:lnTo>
                <a:lnTo>
                  <a:pt x="962271" y="4376411"/>
                </a:lnTo>
                <a:lnTo>
                  <a:pt x="956301" y="4365231"/>
                </a:lnTo>
                <a:lnTo>
                  <a:pt x="941049" y="4317610"/>
                </a:lnTo>
                <a:lnTo>
                  <a:pt x="938701" y="4292738"/>
                </a:lnTo>
                <a:lnTo>
                  <a:pt x="938871" y="4280206"/>
                </a:lnTo>
                <a:lnTo>
                  <a:pt x="939948" y="4267675"/>
                </a:lnTo>
                <a:lnTo>
                  <a:pt x="941938" y="4255193"/>
                </a:lnTo>
                <a:lnTo>
                  <a:pt x="1007620" y="3973240"/>
                </a:lnTo>
                <a:lnTo>
                  <a:pt x="1010048" y="3960804"/>
                </a:lnTo>
                <a:lnTo>
                  <a:pt x="1011561" y="3948274"/>
                </a:lnTo>
                <a:lnTo>
                  <a:pt x="1012163" y="3935698"/>
                </a:lnTo>
                <a:lnTo>
                  <a:pt x="1011856" y="3923126"/>
                </a:lnTo>
                <a:lnTo>
                  <a:pt x="787553" y="3261303"/>
                </a:lnTo>
                <a:lnTo>
                  <a:pt x="770958" y="3226648"/>
                </a:lnTo>
                <a:lnTo>
                  <a:pt x="747207" y="3196514"/>
                </a:lnTo>
                <a:lnTo>
                  <a:pt x="355389" y="2838353"/>
                </a:lnTo>
                <a:lnTo>
                  <a:pt x="346195" y="2829310"/>
                </a:lnTo>
                <a:lnTo>
                  <a:pt x="323066" y="2798637"/>
                </a:lnTo>
                <a:lnTo>
                  <a:pt x="307201" y="2763582"/>
                </a:lnTo>
                <a:lnTo>
                  <a:pt x="181289" y="2351184"/>
                </a:lnTo>
                <a:lnTo>
                  <a:pt x="173699" y="2301409"/>
                </a:lnTo>
                <a:lnTo>
                  <a:pt x="174077" y="2288803"/>
                </a:lnTo>
                <a:lnTo>
                  <a:pt x="175371" y="2276232"/>
                </a:lnTo>
                <a:lnTo>
                  <a:pt x="374173" y="1302326"/>
                </a:lnTo>
                <a:lnTo>
                  <a:pt x="376260" y="1289827"/>
                </a:lnTo>
                <a:lnTo>
                  <a:pt x="377429" y="1277249"/>
                </a:lnTo>
                <a:lnTo>
                  <a:pt x="377684" y="1264642"/>
                </a:lnTo>
                <a:lnTo>
                  <a:pt x="377027" y="1252057"/>
                </a:lnTo>
                <a:lnTo>
                  <a:pt x="368338" y="1212756"/>
                </a:lnTo>
                <a:lnTo>
                  <a:pt x="351528" y="1176269"/>
                </a:lnTo>
                <a:lnTo>
                  <a:pt x="234031" y="1056407"/>
                </a:lnTo>
                <a:lnTo>
                  <a:pt x="225065" y="1047261"/>
                </a:lnTo>
                <a:lnTo>
                  <a:pt x="202571" y="1016329"/>
                </a:lnTo>
                <a:lnTo>
                  <a:pt x="13692" y="573438"/>
                </a:lnTo>
                <a:lnTo>
                  <a:pt x="986" y="524866"/>
                </a:lnTo>
                <a:lnTo>
                  <a:pt x="0" y="499836"/>
                </a:lnTo>
                <a:lnTo>
                  <a:pt x="860" y="487308"/>
                </a:lnTo>
                <a:lnTo>
                  <a:pt x="2628" y="474836"/>
                </a:lnTo>
                <a:lnTo>
                  <a:pt x="5308" y="462471"/>
                </a:lnTo>
                <a:lnTo>
                  <a:pt x="129092" y="0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5568" y="4135193"/>
            <a:ext cx="841375" cy="210820"/>
          </a:xfrm>
          <a:custGeom>
            <a:avLst/>
            <a:gdLst/>
            <a:ahLst/>
            <a:cxnLst/>
            <a:rect l="l" t="t" r="r" b="b"/>
            <a:pathLst>
              <a:path w="841375" h="210820">
                <a:moveTo>
                  <a:pt x="841168" y="210555"/>
                </a:moveTo>
                <a:lnTo>
                  <a:pt x="309090" y="11210"/>
                </a:lnTo>
                <a:lnTo>
                  <a:pt x="260144" y="475"/>
                </a:lnTo>
                <a:lnTo>
                  <a:pt x="247697" y="0"/>
                </a:lnTo>
                <a:lnTo>
                  <a:pt x="235260" y="402"/>
                </a:lnTo>
                <a:lnTo>
                  <a:pt x="186561" y="10731"/>
                </a:lnTo>
                <a:lnTo>
                  <a:pt x="174885" y="15480"/>
                </a:lnTo>
                <a:lnTo>
                  <a:pt x="0" y="105846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70023" y="5293363"/>
            <a:ext cx="367030" cy="167640"/>
          </a:xfrm>
          <a:custGeom>
            <a:avLst/>
            <a:gdLst/>
            <a:ahLst/>
            <a:cxnLst/>
            <a:rect l="l" t="t" r="r" b="b"/>
            <a:pathLst>
              <a:path w="367029" h="167639">
                <a:moveTo>
                  <a:pt x="0" y="150079"/>
                </a:moveTo>
                <a:lnTo>
                  <a:pt x="51202" y="159565"/>
                </a:lnTo>
                <a:lnTo>
                  <a:pt x="88955" y="165002"/>
                </a:lnTo>
                <a:lnTo>
                  <a:pt x="127018" y="167407"/>
                </a:lnTo>
                <a:lnTo>
                  <a:pt x="143245" y="166703"/>
                </a:lnTo>
                <a:lnTo>
                  <a:pt x="157023" y="164479"/>
                </a:lnTo>
                <a:lnTo>
                  <a:pt x="168747" y="160795"/>
                </a:lnTo>
                <a:lnTo>
                  <a:pt x="178818" y="155715"/>
                </a:lnTo>
                <a:lnTo>
                  <a:pt x="366480" y="0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10854" y="7091408"/>
            <a:ext cx="2751455" cy="1327785"/>
          </a:xfrm>
          <a:custGeom>
            <a:avLst/>
            <a:gdLst/>
            <a:ahLst/>
            <a:cxnLst/>
            <a:rect l="l" t="t" r="r" b="b"/>
            <a:pathLst>
              <a:path w="2751454" h="1327784">
                <a:moveTo>
                  <a:pt x="0" y="1231527"/>
                </a:moveTo>
                <a:lnTo>
                  <a:pt x="148791" y="1163435"/>
                </a:lnTo>
                <a:lnTo>
                  <a:pt x="197360" y="1151191"/>
                </a:lnTo>
                <a:lnTo>
                  <a:pt x="209839" y="1150944"/>
                </a:lnTo>
                <a:lnTo>
                  <a:pt x="222297" y="1151825"/>
                </a:lnTo>
                <a:lnTo>
                  <a:pt x="234655" y="1153833"/>
                </a:lnTo>
                <a:lnTo>
                  <a:pt x="246836" y="1156969"/>
                </a:lnTo>
                <a:lnTo>
                  <a:pt x="258761" y="1161232"/>
                </a:lnTo>
                <a:lnTo>
                  <a:pt x="591678" y="1311420"/>
                </a:lnTo>
                <a:lnTo>
                  <a:pt x="605753" y="1317081"/>
                </a:lnTo>
                <a:lnTo>
                  <a:pt x="620006" y="1321473"/>
                </a:lnTo>
                <a:lnTo>
                  <a:pt x="634371" y="1324625"/>
                </a:lnTo>
                <a:lnTo>
                  <a:pt x="648781" y="1326563"/>
                </a:lnTo>
                <a:lnTo>
                  <a:pt x="663171" y="1327313"/>
                </a:lnTo>
                <a:lnTo>
                  <a:pt x="677475" y="1326903"/>
                </a:lnTo>
                <a:lnTo>
                  <a:pt x="719211" y="1318974"/>
                </a:lnTo>
                <a:lnTo>
                  <a:pt x="757797" y="1301558"/>
                </a:lnTo>
                <a:lnTo>
                  <a:pt x="791453" y="1275377"/>
                </a:lnTo>
                <a:lnTo>
                  <a:pt x="818399" y="1241151"/>
                </a:lnTo>
                <a:lnTo>
                  <a:pt x="1126353" y="471006"/>
                </a:lnTo>
                <a:lnTo>
                  <a:pt x="1131826" y="459036"/>
                </a:lnTo>
                <a:lnTo>
                  <a:pt x="1154814" y="427670"/>
                </a:lnTo>
                <a:lnTo>
                  <a:pt x="1186156" y="404632"/>
                </a:lnTo>
                <a:lnTo>
                  <a:pt x="2092438" y="29124"/>
                </a:lnTo>
                <a:lnTo>
                  <a:pt x="2095224" y="27983"/>
                </a:lnTo>
                <a:lnTo>
                  <a:pt x="2097611" y="25993"/>
                </a:lnTo>
                <a:lnTo>
                  <a:pt x="2138882" y="10390"/>
                </a:lnTo>
                <a:lnTo>
                  <a:pt x="2187065" y="833"/>
                </a:lnTo>
                <a:lnTo>
                  <a:pt x="2210286" y="0"/>
                </a:lnTo>
                <a:lnTo>
                  <a:pt x="2221773" y="534"/>
                </a:lnTo>
                <a:lnTo>
                  <a:pt x="2267522" y="8777"/>
                </a:lnTo>
                <a:lnTo>
                  <a:pt x="2314242" y="26308"/>
                </a:lnTo>
                <a:lnTo>
                  <a:pt x="2326275" y="32067"/>
                </a:lnTo>
                <a:lnTo>
                  <a:pt x="2751057" y="249463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0556" y="7785434"/>
            <a:ext cx="1995170" cy="575945"/>
          </a:xfrm>
          <a:custGeom>
            <a:avLst/>
            <a:gdLst/>
            <a:ahLst/>
            <a:cxnLst/>
            <a:rect l="l" t="t" r="r" b="b"/>
            <a:pathLst>
              <a:path w="1995170" h="575945">
                <a:moveTo>
                  <a:pt x="1994703" y="575898"/>
                </a:moveTo>
                <a:lnTo>
                  <a:pt x="1670074" y="477430"/>
                </a:lnTo>
                <a:lnTo>
                  <a:pt x="1632884" y="468634"/>
                </a:lnTo>
                <a:lnTo>
                  <a:pt x="1594912" y="464524"/>
                </a:lnTo>
                <a:lnTo>
                  <a:pt x="1411873" y="464205"/>
                </a:lnTo>
                <a:lnTo>
                  <a:pt x="1398819" y="463478"/>
                </a:lnTo>
                <a:lnTo>
                  <a:pt x="1361619" y="452909"/>
                </a:lnTo>
                <a:lnTo>
                  <a:pt x="1118541" y="238694"/>
                </a:lnTo>
                <a:lnTo>
                  <a:pt x="1108509" y="230329"/>
                </a:lnTo>
                <a:lnTo>
                  <a:pt x="1074956" y="210973"/>
                </a:lnTo>
                <a:lnTo>
                  <a:pt x="1037618" y="200784"/>
                </a:lnTo>
                <a:lnTo>
                  <a:pt x="716208" y="192381"/>
                </a:lnTo>
                <a:lnTo>
                  <a:pt x="703505" y="191536"/>
                </a:lnTo>
                <a:lnTo>
                  <a:pt x="690933" y="189601"/>
                </a:lnTo>
                <a:lnTo>
                  <a:pt x="0" y="0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6008" y="7554634"/>
            <a:ext cx="108585" cy="356870"/>
          </a:xfrm>
          <a:custGeom>
            <a:avLst/>
            <a:gdLst/>
            <a:ahLst/>
            <a:cxnLst/>
            <a:rect l="l" t="t" r="r" b="b"/>
            <a:pathLst>
              <a:path w="108584" h="356870">
                <a:moveTo>
                  <a:pt x="79840" y="356449"/>
                </a:moveTo>
                <a:lnTo>
                  <a:pt x="95546" y="270934"/>
                </a:lnTo>
                <a:lnTo>
                  <a:pt x="96073" y="270266"/>
                </a:lnTo>
                <a:lnTo>
                  <a:pt x="95071" y="272855"/>
                </a:lnTo>
                <a:lnTo>
                  <a:pt x="95766" y="270117"/>
                </a:lnTo>
                <a:lnTo>
                  <a:pt x="95326" y="271750"/>
                </a:lnTo>
                <a:lnTo>
                  <a:pt x="105619" y="220150"/>
                </a:lnTo>
                <a:lnTo>
                  <a:pt x="108522" y="169710"/>
                </a:lnTo>
                <a:lnTo>
                  <a:pt x="107736" y="153332"/>
                </a:lnTo>
                <a:lnTo>
                  <a:pt x="99635" y="106587"/>
                </a:lnTo>
                <a:lnTo>
                  <a:pt x="82199" y="65039"/>
                </a:lnTo>
                <a:lnTo>
                  <a:pt x="54500" y="30771"/>
                </a:lnTo>
                <a:lnTo>
                  <a:pt x="15610" y="5863"/>
                </a:lnTo>
                <a:lnTo>
                  <a:pt x="0" y="0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30416" y="8483486"/>
            <a:ext cx="359410" cy="1808480"/>
          </a:xfrm>
          <a:custGeom>
            <a:avLst/>
            <a:gdLst/>
            <a:ahLst/>
            <a:cxnLst/>
            <a:rect l="l" t="t" r="r" b="b"/>
            <a:pathLst>
              <a:path w="359409" h="1808479">
                <a:moveTo>
                  <a:pt x="256536" y="0"/>
                </a:moveTo>
                <a:lnTo>
                  <a:pt x="256536" y="101955"/>
                </a:lnTo>
                <a:lnTo>
                  <a:pt x="257156" y="115114"/>
                </a:lnTo>
                <a:lnTo>
                  <a:pt x="266182" y="153007"/>
                </a:lnTo>
                <a:lnTo>
                  <a:pt x="285253" y="186876"/>
                </a:lnTo>
                <a:lnTo>
                  <a:pt x="330115" y="231741"/>
                </a:lnTo>
                <a:lnTo>
                  <a:pt x="338655" y="240979"/>
                </a:lnTo>
                <a:lnTo>
                  <a:pt x="357912" y="285200"/>
                </a:lnTo>
                <a:lnTo>
                  <a:pt x="358863" y="297255"/>
                </a:lnTo>
                <a:lnTo>
                  <a:pt x="358213" y="309384"/>
                </a:lnTo>
                <a:lnTo>
                  <a:pt x="243940" y="542067"/>
                </a:lnTo>
                <a:lnTo>
                  <a:pt x="223997" y="574852"/>
                </a:lnTo>
                <a:lnTo>
                  <a:pt x="199877" y="604584"/>
                </a:lnTo>
                <a:lnTo>
                  <a:pt x="171918" y="630858"/>
                </a:lnTo>
                <a:lnTo>
                  <a:pt x="135750" y="657023"/>
                </a:lnTo>
                <a:lnTo>
                  <a:pt x="99718" y="671856"/>
                </a:lnTo>
                <a:lnTo>
                  <a:pt x="88020" y="677774"/>
                </a:lnTo>
                <a:lnTo>
                  <a:pt x="50406" y="713350"/>
                </a:lnTo>
                <a:lnTo>
                  <a:pt x="47317" y="723150"/>
                </a:lnTo>
                <a:lnTo>
                  <a:pt x="0" y="956347"/>
                </a:lnTo>
                <a:lnTo>
                  <a:pt x="63275" y="1041664"/>
                </a:lnTo>
                <a:lnTo>
                  <a:pt x="83640" y="1074347"/>
                </a:lnTo>
                <a:lnTo>
                  <a:pt x="98391" y="1109607"/>
                </a:lnTo>
                <a:lnTo>
                  <a:pt x="107314" y="1146730"/>
                </a:lnTo>
                <a:lnTo>
                  <a:pt x="110198" y="1184999"/>
                </a:lnTo>
                <a:lnTo>
                  <a:pt x="109780" y="1197887"/>
                </a:lnTo>
                <a:lnTo>
                  <a:pt x="71547" y="1807976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20998" y="9445069"/>
            <a:ext cx="201295" cy="799465"/>
          </a:xfrm>
          <a:custGeom>
            <a:avLst/>
            <a:gdLst/>
            <a:ahLst/>
            <a:cxnLst/>
            <a:rect l="l" t="t" r="r" b="b"/>
            <a:pathLst>
              <a:path w="201295" h="799465">
                <a:moveTo>
                  <a:pt x="200695" y="0"/>
                </a:moveTo>
                <a:lnTo>
                  <a:pt x="87850" y="144665"/>
                </a:lnTo>
                <a:lnTo>
                  <a:pt x="68875" y="178116"/>
                </a:lnTo>
                <a:lnTo>
                  <a:pt x="61981" y="202831"/>
                </a:lnTo>
                <a:lnTo>
                  <a:pt x="0" y="799274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13886" y="9284509"/>
            <a:ext cx="1534160" cy="509905"/>
          </a:xfrm>
          <a:custGeom>
            <a:avLst/>
            <a:gdLst/>
            <a:ahLst/>
            <a:cxnLst/>
            <a:rect l="l" t="t" r="r" b="b"/>
            <a:pathLst>
              <a:path w="1534159" h="509904">
                <a:moveTo>
                  <a:pt x="1533984" y="0"/>
                </a:moveTo>
                <a:lnTo>
                  <a:pt x="1146561" y="144864"/>
                </a:lnTo>
                <a:lnTo>
                  <a:pt x="1134313" y="148297"/>
                </a:lnTo>
                <a:lnTo>
                  <a:pt x="1121677" y="149623"/>
                </a:lnTo>
                <a:lnTo>
                  <a:pt x="855377" y="141095"/>
                </a:lnTo>
                <a:lnTo>
                  <a:pt x="842468" y="141296"/>
                </a:lnTo>
                <a:lnTo>
                  <a:pt x="804984" y="149174"/>
                </a:lnTo>
                <a:lnTo>
                  <a:pt x="525607" y="344073"/>
                </a:lnTo>
                <a:lnTo>
                  <a:pt x="514900" y="351278"/>
                </a:lnTo>
                <a:lnTo>
                  <a:pt x="480548" y="368578"/>
                </a:lnTo>
                <a:lnTo>
                  <a:pt x="443593" y="379131"/>
                </a:lnTo>
                <a:lnTo>
                  <a:pt x="200297" y="401212"/>
                </a:lnTo>
                <a:lnTo>
                  <a:pt x="187462" y="402706"/>
                </a:lnTo>
                <a:lnTo>
                  <a:pt x="149983" y="411593"/>
                </a:lnTo>
                <a:lnTo>
                  <a:pt x="114695" y="426845"/>
                </a:lnTo>
                <a:lnTo>
                  <a:pt x="92798" y="440392"/>
                </a:lnTo>
                <a:lnTo>
                  <a:pt x="0" y="509586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4570" y="9445069"/>
            <a:ext cx="110489" cy="568960"/>
          </a:xfrm>
          <a:custGeom>
            <a:avLst/>
            <a:gdLst/>
            <a:ahLst/>
            <a:cxnLst/>
            <a:rect l="l" t="t" r="r" b="b"/>
            <a:pathLst>
              <a:path w="110490" h="568959">
                <a:moveTo>
                  <a:pt x="110171" y="0"/>
                </a:moveTo>
                <a:lnTo>
                  <a:pt x="6226" y="376030"/>
                </a:lnTo>
                <a:lnTo>
                  <a:pt x="0" y="425917"/>
                </a:lnTo>
                <a:lnTo>
                  <a:pt x="723" y="438454"/>
                </a:lnTo>
                <a:lnTo>
                  <a:pt x="2354" y="450918"/>
                </a:lnTo>
                <a:lnTo>
                  <a:pt x="4891" y="463259"/>
                </a:lnTo>
                <a:lnTo>
                  <a:pt x="8332" y="475425"/>
                </a:lnTo>
                <a:lnTo>
                  <a:pt x="42110" y="568914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37092" y="8888363"/>
            <a:ext cx="665480" cy="673735"/>
          </a:xfrm>
          <a:custGeom>
            <a:avLst/>
            <a:gdLst/>
            <a:ahLst/>
            <a:cxnLst/>
            <a:rect l="l" t="t" r="r" b="b"/>
            <a:pathLst>
              <a:path w="665479" h="673734">
                <a:moveTo>
                  <a:pt x="664901" y="673623"/>
                </a:moveTo>
                <a:lnTo>
                  <a:pt x="380553" y="595133"/>
                </a:lnTo>
                <a:lnTo>
                  <a:pt x="346454" y="573476"/>
                </a:lnTo>
                <a:lnTo>
                  <a:pt x="330327" y="536798"/>
                </a:lnTo>
                <a:lnTo>
                  <a:pt x="329000" y="520978"/>
                </a:lnTo>
                <a:lnTo>
                  <a:pt x="325519" y="506561"/>
                </a:lnTo>
                <a:lnTo>
                  <a:pt x="303912" y="472953"/>
                </a:lnTo>
                <a:lnTo>
                  <a:pt x="170958" y="434971"/>
                </a:lnTo>
                <a:lnTo>
                  <a:pt x="158428" y="433470"/>
                </a:lnTo>
                <a:lnTo>
                  <a:pt x="145952" y="434329"/>
                </a:lnTo>
                <a:lnTo>
                  <a:pt x="133857" y="437494"/>
                </a:lnTo>
                <a:lnTo>
                  <a:pt x="122473" y="442911"/>
                </a:lnTo>
                <a:lnTo>
                  <a:pt x="81055" y="468090"/>
                </a:lnTo>
                <a:lnTo>
                  <a:pt x="69547" y="472983"/>
                </a:lnTo>
                <a:lnTo>
                  <a:pt x="30156" y="464142"/>
                </a:lnTo>
                <a:lnTo>
                  <a:pt x="6065" y="433455"/>
                </a:lnTo>
                <a:lnTo>
                  <a:pt x="113" y="407965"/>
                </a:lnTo>
                <a:lnTo>
                  <a:pt x="0" y="0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18099" y="8390997"/>
            <a:ext cx="2457450" cy="707390"/>
          </a:xfrm>
          <a:custGeom>
            <a:avLst/>
            <a:gdLst/>
            <a:ahLst/>
            <a:cxnLst/>
            <a:rect l="l" t="t" r="r" b="b"/>
            <a:pathLst>
              <a:path w="2457450" h="707390">
                <a:moveTo>
                  <a:pt x="2457160" y="0"/>
                </a:moveTo>
                <a:lnTo>
                  <a:pt x="1894476" y="103651"/>
                </a:lnTo>
                <a:lnTo>
                  <a:pt x="1857738" y="114230"/>
                </a:lnTo>
                <a:lnTo>
                  <a:pt x="1551460" y="292671"/>
                </a:lnTo>
                <a:lnTo>
                  <a:pt x="1540045" y="298572"/>
                </a:lnTo>
                <a:lnTo>
                  <a:pt x="1528076" y="303118"/>
                </a:lnTo>
                <a:lnTo>
                  <a:pt x="1515675" y="306273"/>
                </a:lnTo>
                <a:lnTo>
                  <a:pt x="1502962" y="307998"/>
                </a:lnTo>
                <a:lnTo>
                  <a:pt x="1169001" y="321037"/>
                </a:lnTo>
                <a:lnTo>
                  <a:pt x="1156085" y="322103"/>
                </a:lnTo>
                <a:lnTo>
                  <a:pt x="1118833" y="331856"/>
                </a:lnTo>
                <a:lnTo>
                  <a:pt x="1085260" y="350921"/>
                </a:lnTo>
                <a:lnTo>
                  <a:pt x="958086" y="447766"/>
                </a:lnTo>
                <a:lnTo>
                  <a:pt x="947417" y="455000"/>
                </a:lnTo>
                <a:lnTo>
                  <a:pt x="936069" y="460997"/>
                </a:lnTo>
                <a:lnTo>
                  <a:pt x="924152" y="465713"/>
                </a:lnTo>
                <a:lnTo>
                  <a:pt x="911773" y="469105"/>
                </a:lnTo>
                <a:lnTo>
                  <a:pt x="400898" y="523083"/>
                </a:lnTo>
                <a:lnTo>
                  <a:pt x="388232" y="524789"/>
                </a:lnTo>
                <a:lnTo>
                  <a:pt x="375712" y="527251"/>
                </a:lnTo>
                <a:lnTo>
                  <a:pt x="363373" y="530461"/>
                </a:lnTo>
                <a:lnTo>
                  <a:pt x="351248" y="534409"/>
                </a:lnTo>
                <a:lnTo>
                  <a:pt x="339370" y="539084"/>
                </a:lnTo>
                <a:lnTo>
                  <a:pt x="0" y="706784"/>
                </a:lnTo>
              </a:path>
            </a:pathLst>
          </a:custGeom>
          <a:ln w="62825">
            <a:solidFill>
              <a:srgbClr val="AA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62784" y="8235264"/>
            <a:ext cx="266065" cy="265430"/>
          </a:xfrm>
          <a:custGeom>
            <a:avLst/>
            <a:gdLst/>
            <a:ahLst/>
            <a:cxnLst/>
            <a:rect l="l" t="t" r="r" b="b"/>
            <a:pathLst>
              <a:path w="266065" h="265429">
                <a:moveTo>
                  <a:pt x="129934" y="0"/>
                </a:moveTo>
                <a:lnTo>
                  <a:pt x="88715" y="7481"/>
                </a:lnTo>
                <a:lnTo>
                  <a:pt x="52997" y="26980"/>
                </a:lnTo>
                <a:lnTo>
                  <a:pt x="24895" y="56707"/>
                </a:lnTo>
                <a:lnTo>
                  <a:pt x="6524" y="94871"/>
                </a:lnTo>
                <a:lnTo>
                  <a:pt x="0" y="139679"/>
                </a:lnTo>
                <a:lnTo>
                  <a:pt x="1437" y="153511"/>
                </a:lnTo>
                <a:lnTo>
                  <a:pt x="13970" y="191963"/>
                </a:lnTo>
                <a:lnTo>
                  <a:pt x="37686" y="224281"/>
                </a:lnTo>
                <a:lnTo>
                  <a:pt x="71196" y="248493"/>
                </a:lnTo>
                <a:lnTo>
                  <a:pt x="112754" y="262468"/>
                </a:lnTo>
                <a:lnTo>
                  <a:pt x="144358" y="265174"/>
                </a:lnTo>
                <a:lnTo>
                  <a:pt x="158671" y="263138"/>
                </a:lnTo>
                <a:lnTo>
                  <a:pt x="198138" y="248453"/>
                </a:lnTo>
                <a:lnTo>
                  <a:pt x="230405" y="222817"/>
                </a:lnTo>
                <a:lnTo>
                  <a:pt x="253381" y="188393"/>
                </a:lnTo>
                <a:lnTo>
                  <a:pt x="264723" y="147500"/>
                </a:lnTo>
                <a:lnTo>
                  <a:pt x="265524" y="132826"/>
                </a:lnTo>
                <a:lnTo>
                  <a:pt x="264817" y="119037"/>
                </a:lnTo>
                <a:lnTo>
                  <a:pt x="253864" y="78432"/>
                </a:lnTo>
                <a:lnTo>
                  <a:pt x="231274" y="44095"/>
                </a:lnTo>
                <a:lnTo>
                  <a:pt x="199123" y="18238"/>
                </a:lnTo>
                <a:lnTo>
                  <a:pt x="159488" y="3075"/>
                </a:lnTo>
                <a:lnTo>
                  <a:pt x="129934" y="0"/>
                </a:lnTo>
                <a:close/>
              </a:path>
            </a:pathLst>
          </a:custGeom>
          <a:solidFill>
            <a:srgbClr val="CE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30185" y="8302973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828" y="0"/>
                </a:moveTo>
                <a:lnTo>
                  <a:pt x="21345" y="16556"/>
                </a:lnTo>
                <a:lnTo>
                  <a:pt x="1443" y="53320"/>
                </a:lnTo>
                <a:lnTo>
                  <a:pt x="0" y="68894"/>
                </a:lnTo>
                <a:lnTo>
                  <a:pt x="2559" y="82711"/>
                </a:lnTo>
                <a:lnTo>
                  <a:pt x="26025" y="115597"/>
                </a:lnTo>
                <a:lnTo>
                  <a:pt x="66929" y="128543"/>
                </a:lnTo>
                <a:lnTo>
                  <a:pt x="81179" y="126362"/>
                </a:lnTo>
                <a:lnTo>
                  <a:pt x="115246" y="103627"/>
                </a:lnTo>
                <a:lnTo>
                  <a:pt x="128754" y="64137"/>
                </a:lnTo>
                <a:lnTo>
                  <a:pt x="128280" y="56300"/>
                </a:lnTo>
                <a:lnTo>
                  <a:pt x="111173" y="20654"/>
                </a:lnTo>
                <a:lnTo>
                  <a:pt x="73785" y="1350"/>
                </a:lnTo>
                <a:lnTo>
                  <a:pt x="578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1725" y="307342"/>
            <a:ext cx="894461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latin typeface="Swis721 BlkCn BT"/>
                <a:cs typeface="Swis721 BlkCn BT"/>
              </a:rPr>
              <a:t>NOTRE</a:t>
            </a:r>
            <a:r>
              <a:rPr sz="3300" spc="-10" dirty="0">
                <a:latin typeface="Swis721 BlkCn BT"/>
                <a:cs typeface="Swis721 BlkCn BT"/>
              </a:rPr>
              <a:t> </a:t>
            </a:r>
            <a:r>
              <a:rPr sz="3300" spc="-5" dirty="0">
                <a:latin typeface="Swis721 BlkCn BT"/>
                <a:cs typeface="Swis721 BlkCn BT"/>
              </a:rPr>
              <a:t>RÉSE</a:t>
            </a:r>
            <a:r>
              <a:rPr sz="3300" spc="-65" dirty="0">
                <a:latin typeface="Swis721 BlkCn BT"/>
                <a:cs typeface="Swis721 BlkCn BT"/>
              </a:rPr>
              <a:t>A</a:t>
            </a:r>
            <a:r>
              <a:rPr sz="3300" spc="-5" dirty="0">
                <a:latin typeface="Swis721 BlkCn BT"/>
                <a:cs typeface="Swis721 BlkCn BT"/>
              </a:rPr>
              <a:t>U </a:t>
            </a:r>
            <a:r>
              <a:rPr sz="3300" spc="-10" dirty="0">
                <a:latin typeface="Swis721 BlkCn BT"/>
                <a:cs typeface="Swis721 BlkCn BT"/>
              </a:rPr>
              <a:t>FERR</a:t>
            </a:r>
            <a:r>
              <a:rPr sz="3300" spc="-5" dirty="0">
                <a:latin typeface="Swis721 BlkCn BT"/>
                <a:cs typeface="Swis721 BlkCn BT"/>
              </a:rPr>
              <a:t>É</a:t>
            </a:r>
            <a:r>
              <a:rPr sz="3300" dirty="0">
                <a:latin typeface="Swis721 BlkCn BT"/>
                <a:cs typeface="Swis721 BlkCn BT"/>
              </a:rPr>
              <a:t> </a:t>
            </a:r>
            <a:r>
              <a:rPr sz="3300" spc="-5" dirty="0">
                <a:latin typeface="Swis721 BlkCn BT"/>
                <a:cs typeface="Swis721 BlkCn BT"/>
              </a:rPr>
              <a:t>- </a:t>
            </a:r>
            <a:r>
              <a:rPr sz="3300" spc="-185" dirty="0">
                <a:latin typeface="Swis721 BlkCn BT"/>
                <a:cs typeface="Swis721 BlkCn BT"/>
              </a:rPr>
              <a:t>P</a:t>
            </a:r>
            <a:r>
              <a:rPr sz="3300" spc="-5" dirty="0">
                <a:latin typeface="Swis721 BlkCn BT"/>
                <a:cs typeface="Swis721 BlkCn BT"/>
              </a:rPr>
              <a:t>ARTICU</a:t>
            </a:r>
            <a:r>
              <a:rPr sz="3300" spc="50" dirty="0">
                <a:latin typeface="Swis721 BlkCn BT"/>
                <a:cs typeface="Swis721 BlkCn BT"/>
              </a:rPr>
              <a:t>L</a:t>
            </a:r>
            <a:r>
              <a:rPr sz="3300" spc="-5" dirty="0">
                <a:latin typeface="Swis721 BlkCn BT"/>
                <a:cs typeface="Swis721 BlkCn BT"/>
              </a:rPr>
              <a:t>ARITÉS</a:t>
            </a:r>
            <a:r>
              <a:rPr sz="3300" spc="-10" dirty="0">
                <a:latin typeface="Swis721 BlkCn BT"/>
                <a:cs typeface="Swis721 BlkCn BT"/>
              </a:rPr>
              <a:t> E</a:t>
            </a:r>
            <a:r>
              <a:rPr sz="3300" spc="-5" dirty="0">
                <a:latin typeface="Swis721 BlkCn BT"/>
                <a:cs typeface="Swis721 BlkCn BT"/>
              </a:rPr>
              <a:t>T DÉFIS</a:t>
            </a:r>
            <a:endParaRPr sz="3300">
              <a:latin typeface="Swis721 BlkCn BT"/>
              <a:cs typeface="Swis721 BlkCn B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6366" y="3306683"/>
            <a:ext cx="4805999" cy="3180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180"/>
              </a:lnSpc>
            </a:pPr>
            <a:r>
              <a:rPr sz="5350" b="1" dirty="0">
                <a:solidFill>
                  <a:srgbClr val="231F20"/>
                </a:solidFill>
                <a:latin typeface="Swis721 Cn BT"/>
                <a:cs typeface="Swis721 Cn BT"/>
              </a:rPr>
              <a:t>LA POPUL</a:t>
            </a:r>
            <a:r>
              <a:rPr sz="5350" b="1" spc="-300" dirty="0">
                <a:solidFill>
                  <a:srgbClr val="231F20"/>
                </a:solidFill>
                <a:latin typeface="Swis721 Cn BT"/>
                <a:cs typeface="Swis721 Cn BT"/>
              </a:rPr>
              <a:t>A</a:t>
            </a:r>
            <a:r>
              <a:rPr sz="5350" b="1" dirty="0">
                <a:solidFill>
                  <a:srgbClr val="231F20"/>
                </a:solidFill>
                <a:latin typeface="Swis721 Cn BT"/>
                <a:cs typeface="Swis721 Cn BT"/>
              </a:rPr>
              <a:t>TION </a:t>
            </a:r>
            <a:r>
              <a:rPr sz="5350" b="1" dirty="0">
                <a:solidFill>
                  <a:srgbClr val="B80A29"/>
                </a:solidFill>
                <a:latin typeface="Swis721 Cn BT"/>
                <a:cs typeface="Swis721 Cn BT"/>
              </a:rPr>
              <a:t>E</a:t>
            </a:r>
            <a:r>
              <a:rPr sz="5350" b="1" spc="5" dirty="0">
                <a:solidFill>
                  <a:srgbClr val="B80A29"/>
                </a:solidFill>
                <a:latin typeface="Swis721 Cn BT"/>
                <a:cs typeface="Swis721 Cn BT"/>
              </a:rPr>
              <a:t>N</a:t>
            </a:r>
            <a:r>
              <a:rPr sz="5350" b="1" dirty="0">
                <a:solidFill>
                  <a:srgbClr val="B80A29"/>
                </a:solidFill>
                <a:latin typeface="Swis721 Cn BT"/>
                <a:cs typeface="Swis721 Cn BT"/>
              </a:rPr>
              <a:t> PLEINE </a:t>
            </a:r>
            <a:r>
              <a:rPr sz="5350" b="1" dirty="0" smtClean="0">
                <a:solidFill>
                  <a:srgbClr val="B80A29"/>
                </a:solidFill>
                <a:latin typeface="Swis721 Cn BT"/>
                <a:cs typeface="Swis721 Cn BT"/>
              </a:rPr>
              <a:t>CROISSANC</a:t>
            </a:r>
            <a:r>
              <a:rPr lang="fr-FR" sz="5350" b="1" dirty="0">
                <a:solidFill>
                  <a:srgbClr val="B80A29"/>
                </a:solidFill>
                <a:latin typeface="Swis721 Cn BT"/>
                <a:cs typeface="Swis721 Cn BT"/>
              </a:rPr>
              <a:t>E</a:t>
            </a:r>
            <a:endParaRPr sz="5350" dirty="0">
              <a:latin typeface="Swis721 Cn BT"/>
              <a:cs typeface="Swis721 Cn B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29766" y="1564417"/>
            <a:ext cx="5905579" cy="8551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38659" y="1529517"/>
            <a:ext cx="1240155" cy="6706870"/>
          </a:xfrm>
          <a:custGeom>
            <a:avLst/>
            <a:gdLst/>
            <a:ahLst/>
            <a:cxnLst/>
            <a:rect l="l" t="t" r="r" b="b"/>
            <a:pathLst>
              <a:path w="1240154" h="6706870">
                <a:moveTo>
                  <a:pt x="1163092" y="6706602"/>
                </a:moveTo>
                <a:lnTo>
                  <a:pt x="1239267" y="5728966"/>
                </a:lnTo>
                <a:lnTo>
                  <a:pt x="1239793" y="5716282"/>
                </a:lnTo>
                <a:lnTo>
                  <a:pt x="1239394" y="5703616"/>
                </a:lnTo>
                <a:lnTo>
                  <a:pt x="1238075" y="5691019"/>
                </a:lnTo>
                <a:lnTo>
                  <a:pt x="1235841" y="5678541"/>
                </a:lnTo>
                <a:lnTo>
                  <a:pt x="1020646" y="4889338"/>
                </a:lnTo>
                <a:lnTo>
                  <a:pt x="1017749" y="4876984"/>
                </a:lnTo>
                <a:lnTo>
                  <a:pt x="1015765" y="4864495"/>
                </a:lnTo>
                <a:lnTo>
                  <a:pt x="1014695" y="4851920"/>
                </a:lnTo>
                <a:lnTo>
                  <a:pt x="1014539" y="4839310"/>
                </a:lnTo>
                <a:lnTo>
                  <a:pt x="1015297" y="4826713"/>
                </a:lnTo>
                <a:lnTo>
                  <a:pt x="1016970" y="4814182"/>
                </a:lnTo>
                <a:lnTo>
                  <a:pt x="1019559" y="4801765"/>
                </a:lnTo>
                <a:lnTo>
                  <a:pt x="1059545" y="4641806"/>
                </a:lnTo>
                <a:lnTo>
                  <a:pt x="1062169" y="4629412"/>
                </a:lnTo>
                <a:lnTo>
                  <a:pt x="1063878" y="4616933"/>
                </a:lnTo>
                <a:lnTo>
                  <a:pt x="1064678" y="4604417"/>
                </a:lnTo>
                <a:lnTo>
                  <a:pt x="1064578" y="4591913"/>
                </a:lnTo>
                <a:lnTo>
                  <a:pt x="1055299" y="4542980"/>
                </a:lnTo>
                <a:lnTo>
                  <a:pt x="962271" y="4376411"/>
                </a:lnTo>
                <a:lnTo>
                  <a:pt x="956301" y="4365231"/>
                </a:lnTo>
                <a:lnTo>
                  <a:pt x="941049" y="4317610"/>
                </a:lnTo>
                <a:lnTo>
                  <a:pt x="938701" y="4292738"/>
                </a:lnTo>
                <a:lnTo>
                  <a:pt x="938871" y="4280206"/>
                </a:lnTo>
                <a:lnTo>
                  <a:pt x="939948" y="4267675"/>
                </a:lnTo>
                <a:lnTo>
                  <a:pt x="941938" y="4255193"/>
                </a:lnTo>
                <a:lnTo>
                  <a:pt x="1007620" y="3973240"/>
                </a:lnTo>
                <a:lnTo>
                  <a:pt x="1010048" y="3960804"/>
                </a:lnTo>
                <a:lnTo>
                  <a:pt x="1011561" y="3948274"/>
                </a:lnTo>
                <a:lnTo>
                  <a:pt x="1012163" y="3935698"/>
                </a:lnTo>
                <a:lnTo>
                  <a:pt x="1011856" y="3923126"/>
                </a:lnTo>
                <a:lnTo>
                  <a:pt x="787553" y="3261303"/>
                </a:lnTo>
                <a:lnTo>
                  <a:pt x="770958" y="3226648"/>
                </a:lnTo>
                <a:lnTo>
                  <a:pt x="747207" y="3196514"/>
                </a:lnTo>
                <a:lnTo>
                  <a:pt x="355389" y="2838353"/>
                </a:lnTo>
                <a:lnTo>
                  <a:pt x="346195" y="2829310"/>
                </a:lnTo>
                <a:lnTo>
                  <a:pt x="323066" y="2798637"/>
                </a:lnTo>
                <a:lnTo>
                  <a:pt x="307201" y="2763582"/>
                </a:lnTo>
                <a:lnTo>
                  <a:pt x="181289" y="2351184"/>
                </a:lnTo>
                <a:lnTo>
                  <a:pt x="173699" y="2301409"/>
                </a:lnTo>
                <a:lnTo>
                  <a:pt x="174077" y="2288803"/>
                </a:lnTo>
                <a:lnTo>
                  <a:pt x="175371" y="2276232"/>
                </a:lnTo>
                <a:lnTo>
                  <a:pt x="374173" y="1302326"/>
                </a:lnTo>
                <a:lnTo>
                  <a:pt x="376260" y="1289827"/>
                </a:lnTo>
                <a:lnTo>
                  <a:pt x="377429" y="1277249"/>
                </a:lnTo>
                <a:lnTo>
                  <a:pt x="377684" y="1264642"/>
                </a:lnTo>
                <a:lnTo>
                  <a:pt x="377027" y="1252057"/>
                </a:lnTo>
                <a:lnTo>
                  <a:pt x="368338" y="1212756"/>
                </a:lnTo>
                <a:lnTo>
                  <a:pt x="351528" y="1176269"/>
                </a:lnTo>
                <a:lnTo>
                  <a:pt x="234031" y="1056407"/>
                </a:lnTo>
                <a:lnTo>
                  <a:pt x="225065" y="1047261"/>
                </a:lnTo>
                <a:lnTo>
                  <a:pt x="202571" y="1016329"/>
                </a:lnTo>
                <a:lnTo>
                  <a:pt x="13692" y="573438"/>
                </a:lnTo>
                <a:lnTo>
                  <a:pt x="986" y="524866"/>
                </a:lnTo>
                <a:lnTo>
                  <a:pt x="0" y="499836"/>
                </a:lnTo>
                <a:lnTo>
                  <a:pt x="860" y="487308"/>
                </a:lnTo>
                <a:lnTo>
                  <a:pt x="2628" y="474836"/>
                </a:lnTo>
                <a:lnTo>
                  <a:pt x="5308" y="462471"/>
                </a:lnTo>
                <a:lnTo>
                  <a:pt x="129092" y="0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4661" y="4142614"/>
            <a:ext cx="841375" cy="210820"/>
          </a:xfrm>
          <a:custGeom>
            <a:avLst/>
            <a:gdLst/>
            <a:ahLst/>
            <a:cxnLst/>
            <a:rect l="l" t="t" r="r" b="b"/>
            <a:pathLst>
              <a:path w="841375" h="210820">
                <a:moveTo>
                  <a:pt x="841168" y="210555"/>
                </a:moveTo>
                <a:lnTo>
                  <a:pt x="309090" y="11210"/>
                </a:lnTo>
                <a:lnTo>
                  <a:pt x="260144" y="475"/>
                </a:lnTo>
                <a:lnTo>
                  <a:pt x="247697" y="0"/>
                </a:lnTo>
                <a:lnTo>
                  <a:pt x="235260" y="402"/>
                </a:lnTo>
                <a:lnTo>
                  <a:pt x="186561" y="10731"/>
                </a:lnTo>
                <a:lnTo>
                  <a:pt x="174885" y="15480"/>
                </a:lnTo>
                <a:lnTo>
                  <a:pt x="0" y="105846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69117" y="5300785"/>
            <a:ext cx="367030" cy="167640"/>
          </a:xfrm>
          <a:custGeom>
            <a:avLst/>
            <a:gdLst/>
            <a:ahLst/>
            <a:cxnLst/>
            <a:rect l="l" t="t" r="r" b="b"/>
            <a:pathLst>
              <a:path w="367029" h="167639">
                <a:moveTo>
                  <a:pt x="0" y="150079"/>
                </a:moveTo>
                <a:lnTo>
                  <a:pt x="51202" y="159565"/>
                </a:lnTo>
                <a:lnTo>
                  <a:pt x="88955" y="165002"/>
                </a:lnTo>
                <a:lnTo>
                  <a:pt x="127018" y="167407"/>
                </a:lnTo>
                <a:lnTo>
                  <a:pt x="143245" y="166703"/>
                </a:lnTo>
                <a:lnTo>
                  <a:pt x="157023" y="164479"/>
                </a:lnTo>
                <a:lnTo>
                  <a:pt x="168747" y="160795"/>
                </a:lnTo>
                <a:lnTo>
                  <a:pt x="178818" y="155715"/>
                </a:lnTo>
                <a:lnTo>
                  <a:pt x="366480" y="0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09948" y="7098830"/>
            <a:ext cx="2751455" cy="1327785"/>
          </a:xfrm>
          <a:custGeom>
            <a:avLst/>
            <a:gdLst/>
            <a:ahLst/>
            <a:cxnLst/>
            <a:rect l="l" t="t" r="r" b="b"/>
            <a:pathLst>
              <a:path w="2751454" h="1327784">
                <a:moveTo>
                  <a:pt x="0" y="1231527"/>
                </a:moveTo>
                <a:lnTo>
                  <a:pt x="148791" y="1163435"/>
                </a:lnTo>
                <a:lnTo>
                  <a:pt x="197360" y="1151191"/>
                </a:lnTo>
                <a:lnTo>
                  <a:pt x="209839" y="1150944"/>
                </a:lnTo>
                <a:lnTo>
                  <a:pt x="222297" y="1151825"/>
                </a:lnTo>
                <a:lnTo>
                  <a:pt x="234655" y="1153833"/>
                </a:lnTo>
                <a:lnTo>
                  <a:pt x="246836" y="1156969"/>
                </a:lnTo>
                <a:lnTo>
                  <a:pt x="258761" y="1161232"/>
                </a:lnTo>
                <a:lnTo>
                  <a:pt x="591678" y="1311420"/>
                </a:lnTo>
                <a:lnTo>
                  <a:pt x="605753" y="1317081"/>
                </a:lnTo>
                <a:lnTo>
                  <a:pt x="620006" y="1321473"/>
                </a:lnTo>
                <a:lnTo>
                  <a:pt x="634371" y="1324625"/>
                </a:lnTo>
                <a:lnTo>
                  <a:pt x="648781" y="1326563"/>
                </a:lnTo>
                <a:lnTo>
                  <a:pt x="663171" y="1327313"/>
                </a:lnTo>
                <a:lnTo>
                  <a:pt x="677475" y="1326903"/>
                </a:lnTo>
                <a:lnTo>
                  <a:pt x="719211" y="1318974"/>
                </a:lnTo>
                <a:lnTo>
                  <a:pt x="757797" y="1301558"/>
                </a:lnTo>
                <a:lnTo>
                  <a:pt x="791453" y="1275377"/>
                </a:lnTo>
                <a:lnTo>
                  <a:pt x="818399" y="1241151"/>
                </a:lnTo>
                <a:lnTo>
                  <a:pt x="1126353" y="471006"/>
                </a:lnTo>
                <a:lnTo>
                  <a:pt x="1131826" y="459036"/>
                </a:lnTo>
                <a:lnTo>
                  <a:pt x="1154814" y="427670"/>
                </a:lnTo>
                <a:lnTo>
                  <a:pt x="1186156" y="404632"/>
                </a:lnTo>
                <a:lnTo>
                  <a:pt x="2092438" y="29124"/>
                </a:lnTo>
                <a:lnTo>
                  <a:pt x="2095224" y="27983"/>
                </a:lnTo>
                <a:lnTo>
                  <a:pt x="2097611" y="25993"/>
                </a:lnTo>
                <a:lnTo>
                  <a:pt x="2138882" y="10390"/>
                </a:lnTo>
                <a:lnTo>
                  <a:pt x="2187065" y="833"/>
                </a:lnTo>
                <a:lnTo>
                  <a:pt x="2210286" y="0"/>
                </a:lnTo>
                <a:lnTo>
                  <a:pt x="2221773" y="534"/>
                </a:lnTo>
                <a:lnTo>
                  <a:pt x="2267522" y="8777"/>
                </a:lnTo>
                <a:lnTo>
                  <a:pt x="2314242" y="26308"/>
                </a:lnTo>
                <a:lnTo>
                  <a:pt x="2326275" y="32067"/>
                </a:lnTo>
                <a:lnTo>
                  <a:pt x="2751057" y="249463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79649" y="7792856"/>
            <a:ext cx="1995170" cy="575945"/>
          </a:xfrm>
          <a:custGeom>
            <a:avLst/>
            <a:gdLst/>
            <a:ahLst/>
            <a:cxnLst/>
            <a:rect l="l" t="t" r="r" b="b"/>
            <a:pathLst>
              <a:path w="1995170" h="575945">
                <a:moveTo>
                  <a:pt x="1994703" y="575898"/>
                </a:moveTo>
                <a:lnTo>
                  <a:pt x="1670074" y="477430"/>
                </a:lnTo>
                <a:lnTo>
                  <a:pt x="1632884" y="468634"/>
                </a:lnTo>
                <a:lnTo>
                  <a:pt x="1594912" y="464524"/>
                </a:lnTo>
                <a:lnTo>
                  <a:pt x="1411873" y="464205"/>
                </a:lnTo>
                <a:lnTo>
                  <a:pt x="1398819" y="463478"/>
                </a:lnTo>
                <a:lnTo>
                  <a:pt x="1361619" y="452909"/>
                </a:lnTo>
                <a:lnTo>
                  <a:pt x="1118541" y="238694"/>
                </a:lnTo>
                <a:lnTo>
                  <a:pt x="1108509" y="230329"/>
                </a:lnTo>
                <a:lnTo>
                  <a:pt x="1074956" y="210973"/>
                </a:lnTo>
                <a:lnTo>
                  <a:pt x="1037618" y="200784"/>
                </a:lnTo>
                <a:lnTo>
                  <a:pt x="716208" y="192381"/>
                </a:lnTo>
                <a:lnTo>
                  <a:pt x="703505" y="191536"/>
                </a:lnTo>
                <a:lnTo>
                  <a:pt x="690933" y="189601"/>
                </a:lnTo>
                <a:lnTo>
                  <a:pt x="0" y="0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101" y="7562057"/>
            <a:ext cx="108585" cy="356870"/>
          </a:xfrm>
          <a:custGeom>
            <a:avLst/>
            <a:gdLst/>
            <a:ahLst/>
            <a:cxnLst/>
            <a:rect l="l" t="t" r="r" b="b"/>
            <a:pathLst>
              <a:path w="108584" h="356870">
                <a:moveTo>
                  <a:pt x="79840" y="356449"/>
                </a:moveTo>
                <a:lnTo>
                  <a:pt x="95546" y="270934"/>
                </a:lnTo>
                <a:lnTo>
                  <a:pt x="96073" y="270266"/>
                </a:lnTo>
                <a:lnTo>
                  <a:pt x="95071" y="272855"/>
                </a:lnTo>
                <a:lnTo>
                  <a:pt x="95766" y="270117"/>
                </a:lnTo>
                <a:lnTo>
                  <a:pt x="95326" y="271750"/>
                </a:lnTo>
                <a:lnTo>
                  <a:pt x="105619" y="220150"/>
                </a:lnTo>
                <a:lnTo>
                  <a:pt x="108522" y="169710"/>
                </a:lnTo>
                <a:lnTo>
                  <a:pt x="107736" y="153332"/>
                </a:lnTo>
                <a:lnTo>
                  <a:pt x="99635" y="106587"/>
                </a:lnTo>
                <a:lnTo>
                  <a:pt x="82199" y="65039"/>
                </a:lnTo>
                <a:lnTo>
                  <a:pt x="54500" y="30771"/>
                </a:lnTo>
                <a:lnTo>
                  <a:pt x="15610" y="5863"/>
                </a:lnTo>
                <a:lnTo>
                  <a:pt x="0" y="0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29509" y="8490908"/>
            <a:ext cx="359410" cy="1808480"/>
          </a:xfrm>
          <a:custGeom>
            <a:avLst/>
            <a:gdLst/>
            <a:ahLst/>
            <a:cxnLst/>
            <a:rect l="l" t="t" r="r" b="b"/>
            <a:pathLst>
              <a:path w="359409" h="1808479">
                <a:moveTo>
                  <a:pt x="256536" y="0"/>
                </a:moveTo>
                <a:lnTo>
                  <a:pt x="256536" y="101955"/>
                </a:lnTo>
                <a:lnTo>
                  <a:pt x="257156" y="115114"/>
                </a:lnTo>
                <a:lnTo>
                  <a:pt x="266182" y="153007"/>
                </a:lnTo>
                <a:lnTo>
                  <a:pt x="285253" y="186876"/>
                </a:lnTo>
                <a:lnTo>
                  <a:pt x="330115" y="231741"/>
                </a:lnTo>
                <a:lnTo>
                  <a:pt x="338655" y="240979"/>
                </a:lnTo>
                <a:lnTo>
                  <a:pt x="357912" y="285200"/>
                </a:lnTo>
                <a:lnTo>
                  <a:pt x="358863" y="297255"/>
                </a:lnTo>
                <a:lnTo>
                  <a:pt x="358213" y="309384"/>
                </a:lnTo>
                <a:lnTo>
                  <a:pt x="243940" y="542067"/>
                </a:lnTo>
                <a:lnTo>
                  <a:pt x="223997" y="574852"/>
                </a:lnTo>
                <a:lnTo>
                  <a:pt x="199877" y="604584"/>
                </a:lnTo>
                <a:lnTo>
                  <a:pt x="171918" y="630858"/>
                </a:lnTo>
                <a:lnTo>
                  <a:pt x="135750" y="657023"/>
                </a:lnTo>
                <a:lnTo>
                  <a:pt x="99718" y="671856"/>
                </a:lnTo>
                <a:lnTo>
                  <a:pt x="88020" y="677774"/>
                </a:lnTo>
                <a:lnTo>
                  <a:pt x="50406" y="713350"/>
                </a:lnTo>
                <a:lnTo>
                  <a:pt x="47317" y="723150"/>
                </a:lnTo>
                <a:lnTo>
                  <a:pt x="0" y="956347"/>
                </a:lnTo>
                <a:lnTo>
                  <a:pt x="63275" y="1041664"/>
                </a:lnTo>
                <a:lnTo>
                  <a:pt x="83640" y="1074347"/>
                </a:lnTo>
                <a:lnTo>
                  <a:pt x="98391" y="1109607"/>
                </a:lnTo>
                <a:lnTo>
                  <a:pt x="107314" y="1146730"/>
                </a:lnTo>
                <a:lnTo>
                  <a:pt x="110198" y="1184999"/>
                </a:lnTo>
                <a:lnTo>
                  <a:pt x="109780" y="1197887"/>
                </a:lnTo>
                <a:lnTo>
                  <a:pt x="71547" y="1807976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20091" y="9452491"/>
            <a:ext cx="201295" cy="799465"/>
          </a:xfrm>
          <a:custGeom>
            <a:avLst/>
            <a:gdLst/>
            <a:ahLst/>
            <a:cxnLst/>
            <a:rect l="l" t="t" r="r" b="b"/>
            <a:pathLst>
              <a:path w="201295" h="799465">
                <a:moveTo>
                  <a:pt x="200695" y="0"/>
                </a:moveTo>
                <a:lnTo>
                  <a:pt x="87850" y="144665"/>
                </a:lnTo>
                <a:lnTo>
                  <a:pt x="68875" y="178116"/>
                </a:lnTo>
                <a:lnTo>
                  <a:pt x="61981" y="202831"/>
                </a:lnTo>
                <a:lnTo>
                  <a:pt x="0" y="799274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12979" y="9291930"/>
            <a:ext cx="1534160" cy="509905"/>
          </a:xfrm>
          <a:custGeom>
            <a:avLst/>
            <a:gdLst/>
            <a:ahLst/>
            <a:cxnLst/>
            <a:rect l="l" t="t" r="r" b="b"/>
            <a:pathLst>
              <a:path w="1534159" h="509904">
                <a:moveTo>
                  <a:pt x="1533984" y="0"/>
                </a:moveTo>
                <a:lnTo>
                  <a:pt x="1146561" y="144864"/>
                </a:lnTo>
                <a:lnTo>
                  <a:pt x="1134313" y="148297"/>
                </a:lnTo>
                <a:lnTo>
                  <a:pt x="1121677" y="149623"/>
                </a:lnTo>
                <a:lnTo>
                  <a:pt x="855377" y="141095"/>
                </a:lnTo>
                <a:lnTo>
                  <a:pt x="842468" y="141296"/>
                </a:lnTo>
                <a:lnTo>
                  <a:pt x="804984" y="149174"/>
                </a:lnTo>
                <a:lnTo>
                  <a:pt x="525607" y="344073"/>
                </a:lnTo>
                <a:lnTo>
                  <a:pt x="514900" y="351278"/>
                </a:lnTo>
                <a:lnTo>
                  <a:pt x="480548" y="368578"/>
                </a:lnTo>
                <a:lnTo>
                  <a:pt x="443593" y="379131"/>
                </a:lnTo>
                <a:lnTo>
                  <a:pt x="200297" y="401212"/>
                </a:lnTo>
                <a:lnTo>
                  <a:pt x="187462" y="402706"/>
                </a:lnTo>
                <a:lnTo>
                  <a:pt x="149983" y="411593"/>
                </a:lnTo>
                <a:lnTo>
                  <a:pt x="114695" y="426845"/>
                </a:lnTo>
                <a:lnTo>
                  <a:pt x="92798" y="440392"/>
                </a:lnTo>
                <a:lnTo>
                  <a:pt x="0" y="509586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3663" y="9452491"/>
            <a:ext cx="110489" cy="568960"/>
          </a:xfrm>
          <a:custGeom>
            <a:avLst/>
            <a:gdLst/>
            <a:ahLst/>
            <a:cxnLst/>
            <a:rect l="l" t="t" r="r" b="b"/>
            <a:pathLst>
              <a:path w="110490" h="568959">
                <a:moveTo>
                  <a:pt x="110171" y="0"/>
                </a:moveTo>
                <a:lnTo>
                  <a:pt x="6226" y="376030"/>
                </a:lnTo>
                <a:lnTo>
                  <a:pt x="0" y="425917"/>
                </a:lnTo>
                <a:lnTo>
                  <a:pt x="723" y="438454"/>
                </a:lnTo>
                <a:lnTo>
                  <a:pt x="2354" y="450918"/>
                </a:lnTo>
                <a:lnTo>
                  <a:pt x="4891" y="463259"/>
                </a:lnTo>
                <a:lnTo>
                  <a:pt x="8332" y="475425"/>
                </a:lnTo>
                <a:lnTo>
                  <a:pt x="42110" y="568914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36185" y="8895785"/>
            <a:ext cx="665480" cy="673735"/>
          </a:xfrm>
          <a:custGeom>
            <a:avLst/>
            <a:gdLst/>
            <a:ahLst/>
            <a:cxnLst/>
            <a:rect l="l" t="t" r="r" b="b"/>
            <a:pathLst>
              <a:path w="665479" h="673734">
                <a:moveTo>
                  <a:pt x="664901" y="673623"/>
                </a:moveTo>
                <a:lnTo>
                  <a:pt x="380553" y="595133"/>
                </a:lnTo>
                <a:lnTo>
                  <a:pt x="346454" y="573476"/>
                </a:lnTo>
                <a:lnTo>
                  <a:pt x="330327" y="536798"/>
                </a:lnTo>
                <a:lnTo>
                  <a:pt x="329000" y="520978"/>
                </a:lnTo>
                <a:lnTo>
                  <a:pt x="325519" y="506561"/>
                </a:lnTo>
                <a:lnTo>
                  <a:pt x="303912" y="472953"/>
                </a:lnTo>
                <a:lnTo>
                  <a:pt x="170958" y="434971"/>
                </a:lnTo>
                <a:lnTo>
                  <a:pt x="158428" y="433470"/>
                </a:lnTo>
                <a:lnTo>
                  <a:pt x="145952" y="434329"/>
                </a:lnTo>
                <a:lnTo>
                  <a:pt x="133857" y="437494"/>
                </a:lnTo>
                <a:lnTo>
                  <a:pt x="122473" y="442911"/>
                </a:lnTo>
                <a:lnTo>
                  <a:pt x="81055" y="468090"/>
                </a:lnTo>
                <a:lnTo>
                  <a:pt x="69547" y="472983"/>
                </a:lnTo>
                <a:lnTo>
                  <a:pt x="30156" y="464142"/>
                </a:lnTo>
                <a:lnTo>
                  <a:pt x="6065" y="433455"/>
                </a:lnTo>
                <a:lnTo>
                  <a:pt x="113" y="407965"/>
                </a:lnTo>
                <a:lnTo>
                  <a:pt x="0" y="0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17192" y="8398418"/>
            <a:ext cx="2457450" cy="707390"/>
          </a:xfrm>
          <a:custGeom>
            <a:avLst/>
            <a:gdLst/>
            <a:ahLst/>
            <a:cxnLst/>
            <a:rect l="l" t="t" r="r" b="b"/>
            <a:pathLst>
              <a:path w="2457450" h="707390">
                <a:moveTo>
                  <a:pt x="2457160" y="0"/>
                </a:moveTo>
                <a:lnTo>
                  <a:pt x="1894476" y="103651"/>
                </a:lnTo>
                <a:lnTo>
                  <a:pt x="1857738" y="114230"/>
                </a:lnTo>
                <a:lnTo>
                  <a:pt x="1551460" y="292671"/>
                </a:lnTo>
                <a:lnTo>
                  <a:pt x="1540045" y="298572"/>
                </a:lnTo>
                <a:lnTo>
                  <a:pt x="1528076" y="303118"/>
                </a:lnTo>
                <a:lnTo>
                  <a:pt x="1515675" y="306273"/>
                </a:lnTo>
                <a:lnTo>
                  <a:pt x="1502962" y="307998"/>
                </a:lnTo>
                <a:lnTo>
                  <a:pt x="1169001" y="321037"/>
                </a:lnTo>
                <a:lnTo>
                  <a:pt x="1156085" y="322103"/>
                </a:lnTo>
                <a:lnTo>
                  <a:pt x="1118833" y="331856"/>
                </a:lnTo>
                <a:lnTo>
                  <a:pt x="1085260" y="350921"/>
                </a:lnTo>
                <a:lnTo>
                  <a:pt x="958086" y="447766"/>
                </a:lnTo>
                <a:lnTo>
                  <a:pt x="947417" y="455000"/>
                </a:lnTo>
                <a:lnTo>
                  <a:pt x="936069" y="460997"/>
                </a:lnTo>
                <a:lnTo>
                  <a:pt x="924152" y="465713"/>
                </a:lnTo>
                <a:lnTo>
                  <a:pt x="911773" y="469105"/>
                </a:lnTo>
                <a:lnTo>
                  <a:pt x="400898" y="523083"/>
                </a:lnTo>
                <a:lnTo>
                  <a:pt x="388232" y="524789"/>
                </a:lnTo>
                <a:lnTo>
                  <a:pt x="375712" y="527251"/>
                </a:lnTo>
                <a:lnTo>
                  <a:pt x="363373" y="530461"/>
                </a:lnTo>
                <a:lnTo>
                  <a:pt x="351248" y="534409"/>
                </a:lnTo>
                <a:lnTo>
                  <a:pt x="339370" y="539084"/>
                </a:lnTo>
                <a:lnTo>
                  <a:pt x="0" y="706784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27959" y="3555634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50992" y="3555634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486" y="3225801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216401" y="0"/>
                </a:moveTo>
                <a:lnTo>
                  <a:pt x="115490" y="41"/>
                </a:lnTo>
                <a:lnTo>
                  <a:pt x="73631" y="8843"/>
                </a:lnTo>
                <a:lnTo>
                  <a:pt x="38673" y="31013"/>
                </a:lnTo>
                <a:lnTo>
                  <a:pt x="13475" y="63691"/>
                </a:lnTo>
                <a:lnTo>
                  <a:pt x="895" y="104018"/>
                </a:lnTo>
                <a:lnTo>
                  <a:pt x="0" y="118666"/>
                </a:lnTo>
                <a:lnTo>
                  <a:pt x="0" y="329832"/>
                </a:lnTo>
                <a:lnTo>
                  <a:pt x="317613" y="329832"/>
                </a:lnTo>
                <a:lnTo>
                  <a:pt x="317535" y="97207"/>
                </a:lnTo>
                <a:lnTo>
                  <a:pt x="307011" y="56073"/>
                </a:lnTo>
                <a:lnTo>
                  <a:pt x="281510" y="23722"/>
                </a:lnTo>
                <a:lnTo>
                  <a:pt x="244962" y="4086"/>
                </a:lnTo>
                <a:lnTo>
                  <a:pt x="216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28486" y="3225801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0" y="329832"/>
                </a:moveTo>
                <a:lnTo>
                  <a:pt x="0" y="118666"/>
                </a:lnTo>
                <a:lnTo>
                  <a:pt x="895" y="104018"/>
                </a:lnTo>
                <a:lnTo>
                  <a:pt x="13475" y="63691"/>
                </a:lnTo>
                <a:lnTo>
                  <a:pt x="38673" y="31013"/>
                </a:lnTo>
                <a:lnTo>
                  <a:pt x="73631" y="8843"/>
                </a:lnTo>
                <a:lnTo>
                  <a:pt x="115490" y="41"/>
                </a:lnTo>
                <a:lnTo>
                  <a:pt x="216401" y="0"/>
                </a:lnTo>
                <a:lnTo>
                  <a:pt x="231004" y="1045"/>
                </a:lnTo>
                <a:lnTo>
                  <a:pt x="270361" y="15570"/>
                </a:lnTo>
                <a:lnTo>
                  <a:pt x="299981" y="44119"/>
                </a:lnTo>
                <a:lnTo>
                  <a:pt x="315934" y="82762"/>
                </a:lnTo>
                <a:lnTo>
                  <a:pt x="317535" y="97207"/>
                </a:lnTo>
                <a:lnTo>
                  <a:pt x="317613" y="329832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93479" y="2941527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4">
                <a:moveTo>
                  <a:pt x="91305" y="0"/>
                </a:moveTo>
                <a:lnTo>
                  <a:pt x="52420" y="10964"/>
                </a:lnTo>
                <a:lnTo>
                  <a:pt x="21974" y="37000"/>
                </a:lnTo>
                <a:lnTo>
                  <a:pt x="3654" y="75463"/>
                </a:lnTo>
                <a:lnTo>
                  <a:pt x="0" y="106703"/>
                </a:lnTo>
                <a:lnTo>
                  <a:pt x="2195" y="119961"/>
                </a:lnTo>
                <a:lnTo>
                  <a:pt x="19262" y="155212"/>
                </a:lnTo>
                <a:lnTo>
                  <a:pt x="50412" y="180953"/>
                </a:lnTo>
                <a:lnTo>
                  <a:pt x="93540" y="193679"/>
                </a:lnTo>
                <a:lnTo>
                  <a:pt x="110214" y="194423"/>
                </a:lnTo>
                <a:lnTo>
                  <a:pt x="124221" y="191514"/>
                </a:lnTo>
                <a:lnTo>
                  <a:pt x="160750" y="171878"/>
                </a:lnTo>
                <a:lnTo>
                  <a:pt x="185760" y="139149"/>
                </a:lnTo>
                <a:lnTo>
                  <a:pt x="195033" y="97542"/>
                </a:lnTo>
                <a:lnTo>
                  <a:pt x="194978" y="94221"/>
                </a:lnTo>
                <a:lnTo>
                  <a:pt x="184823" y="54297"/>
                </a:lnTo>
                <a:lnTo>
                  <a:pt x="159329" y="22902"/>
                </a:lnTo>
                <a:lnTo>
                  <a:pt x="121645" y="3891"/>
                </a:lnTo>
                <a:lnTo>
                  <a:pt x="91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93479" y="2941527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4">
                <a:moveTo>
                  <a:pt x="195033" y="97542"/>
                </a:moveTo>
                <a:lnTo>
                  <a:pt x="185760" y="139149"/>
                </a:lnTo>
                <a:lnTo>
                  <a:pt x="160750" y="171878"/>
                </a:lnTo>
                <a:lnTo>
                  <a:pt x="124221" y="191514"/>
                </a:lnTo>
                <a:lnTo>
                  <a:pt x="110214" y="194423"/>
                </a:lnTo>
                <a:lnTo>
                  <a:pt x="93540" y="193679"/>
                </a:lnTo>
                <a:lnTo>
                  <a:pt x="50412" y="180953"/>
                </a:lnTo>
                <a:lnTo>
                  <a:pt x="19262" y="155212"/>
                </a:lnTo>
                <a:lnTo>
                  <a:pt x="2195" y="119961"/>
                </a:lnTo>
                <a:lnTo>
                  <a:pt x="0" y="106703"/>
                </a:lnTo>
                <a:lnTo>
                  <a:pt x="880" y="90588"/>
                </a:lnTo>
                <a:lnTo>
                  <a:pt x="14338" y="48571"/>
                </a:lnTo>
                <a:lnTo>
                  <a:pt x="41151" y="18099"/>
                </a:lnTo>
                <a:lnTo>
                  <a:pt x="77633" y="1817"/>
                </a:lnTo>
                <a:lnTo>
                  <a:pt x="91305" y="0"/>
                </a:lnTo>
                <a:lnTo>
                  <a:pt x="106918" y="972"/>
                </a:lnTo>
                <a:lnTo>
                  <a:pt x="147966" y="14999"/>
                </a:lnTo>
                <a:lnTo>
                  <a:pt x="177874" y="42694"/>
                </a:lnTo>
                <a:lnTo>
                  <a:pt x="193492" y="80203"/>
                </a:lnTo>
                <a:lnTo>
                  <a:pt x="195033" y="97542"/>
                </a:lnTo>
                <a:close/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67376" y="5758010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90408" y="5758010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67903" y="5428177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216401" y="0"/>
                </a:moveTo>
                <a:lnTo>
                  <a:pt x="115490" y="41"/>
                </a:lnTo>
                <a:lnTo>
                  <a:pt x="73631" y="8843"/>
                </a:lnTo>
                <a:lnTo>
                  <a:pt x="38673" y="31013"/>
                </a:lnTo>
                <a:lnTo>
                  <a:pt x="13475" y="63691"/>
                </a:lnTo>
                <a:lnTo>
                  <a:pt x="895" y="104018"/>
                </a:lnTo>
                <a:lnTo>
                  <a:pt x="0" y="118666"/>
                </a:lnTo>
                <a:lnTo>
                  <a:pt x="0" y="329832"/>
                </a:lnTo>
                <a:lnTo>
                  <a:pt x="317613" y="329832"/>
                </a:lnTo>
                <a:lnTo>
                  <a:pt x="317535" y="97207"/>
                </a:lnTo>
                <a:lnTo>
                  <a:pt x="307011" y="56073"/>
                </a:lnTo>
                <a:lnTo>
                  <a:pt x="281510" y="23722"/>
                </a:lnTo>
                <a:lnTo>
                  <a:pt x="244962" y="4086"/>
                </a:lnTo>
                <a:lnTo>
                  <a:pt x="216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867903" y="5428177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0" y="329832"/>
                </a:moveTo>
                <a:lnTo>
                  <a:pt x="0" y="118666"/>
                </a:lnTo>
                <a:lnTo>
                  <a:pt x="895" y="104018"/>
                </a:lnTo>
                <a:lnTo>
                  <a:pt x="13475" y="63691"/>
                </a:lnTo>
                <a:lnTo>
                  <a:pt x="38673" y="31013"/>
                </a:lnTo>
                <a:lnTo>
                  <a:pt x="73631" y="8843"/>
                </a:lnTo>
                <a:lnTo>
                  <a:pt x="115490" y="41"/>
                </a:lnTo>
                <a:lnTo>
                  <a:pt x="216401" y="0"/>
                </a:lnTo>
                <a:lnTo>
                  <a:pt x="231004" y="1045"/>
                </a:lnTo>
                <a:lnTo>
                  <a:pt x="270361" y="15570"/>
                </a:lnTo>
                <a:lnTo>
                  <a:pt x="299981" y="44119"/>
                </a:lnTo>
                <a:lnTo>
                  <a:pt x="315934" y="82762"/>
                </a:lnTo>
                <a:lnTo>
                  <a:pt x="317535" y="97207"/>
                </a:lnTo>
                <a:lnTo>
                  <a:pt x="317613" y="329832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32895" y="5143903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91305" y="0"/>
                </a:moveTo>
                <a:lnTo>
                  <a:pt x="52420" y="10964"/>
                </a:lnTo>
                <a:lnTo>
                  <a:pt x="21974" y="37000"/>
                </a:lnTo>
                <a:lnTo>
                  <a:pt x="3654" y="75463"/>
                </a:lnTo>
                <a:lnTo>
                  <a:pt x="0" y="106703"/>
                </a:lnTo>
                <a:lnTo>
                  <a:pt x="2195" y="119961"/>
                </a:lnTo>
                <a:lnTo>
                  <a:pt x="19262" y="155212"/>
                </a:lnTo>
                <a:lnTo>
                  <a:pt x="50412" y="180953"/>
                </a:lnTo>
                <a:lnTo>
                  <a:pt x="93540" y="193679"/>
                </a:lnTo>
                <a:lnTo>
                  <a:pt x="110214" y="194423"/>
                </a:lnTo>
                <a:lnTo>
                  <a:pt x="124221" y="191514"/>
                </a:lnTo>
                <a:lnTo>
                  <a:pt x="160750" y="171878"/>
                </a:lnTo>
                <a:lnTo>
                  <a:pt x="185760" y="139149"/>
                </a:lnTo>
                <a:lnTo>
                  <a:pt x="195033" y="97542"/>
                </a:lnTo>
                <a:lnTo>
                  <a:pt x="194978" y="94221"/>
                </a:lnTo>
                <a:lnTo>
                  <a:pt x="184823" y="54297"/>
                </a:lnTo>
                <a:lnTo>
                  <a:pt x="159329" y="22902"/>
                </a:lnTo>
                <a:lnTo>
                  <a:pt x="121645" y="3891"/>
                </a:lnTo>
                <a:lnTo>
                  <a:pt x="91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32895" y="5143903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195033" y="97542"/>
                </a:moveTo>
                <a:lnTo>
                  <a:pt x="185760" y="139149"/>
                </a:lnTo>
                <a:lnTo>
                  <a:pt x="160750" y="171878"/>
                </a:lnTo>
                <a:lnTo>
                  <a:pt x="124221" y="191514"/>
                </a:lnTo>
                <a:lnTo>
                  <a:pt x="110214" y="194423"/>
                </a:lnTo>
                <a:lnTo>
                  <a:pt x="93540" y="193679"/>
                </a:lnTo>
                <a:lnTo>
                  <a:pt x="50412" y="180953"/>
                </a:lnTo>
                <a:lnTo>
                  <a:pt x="19262" y="155212"/>
                </a:lnTo>
                <a:lnTo>
                  <a:pt x="2195" y="119961"/>
                </a:lnTo>
                <a:lnTo>
                  <a:pt x="0" y="106703"/>
                </a:lnTo>
                <a:lnTo>
                  <a:pt x="880" y="90588"/>
                </a:lnTo>
                <a:lnTo>
                  <a:pt x="14338" y="48571"/>
                </a:lnTo>
                <a:lnTo>
                  <a:pt x="41151" y="18099"/>
                </a:lnTo>
                <a:lnTo>
                  <a:pt x="77633" y="1817"/>
                </a:lnTo>
                <a:lnTo>
                  <a:pt x="91305" y="0"/>
                </a:lnTo>
                <a:lnTo>
                  <a:pt x="106918" y="972"/>
                </a:lnTo>
                <a:lnTo>
                  <a:pt x="147966" y="14999"/>
                </a:lnTo>
                <a:lnTo>
                  <a:pt x="177874" y="42694"/>
                </a:lnTo>
                <a:lnTo>
                  <a:pt x="193492" y="80203"/>
                </a:lnTo>
                <a:lnTo>
                  <a:pt x="195033" y="97542"/>
                </a:lnTo>
                <a:close/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410582" y="6414186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33615" y="6414186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11109" y="6084353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216401" y="0"/>
                </a:moveTo>
                <a:lnTo>
                  <a:pt x="115490" y="41"/>
                </a:lnTo>
                <a:lnTo>
                  <a:pt x="73631" y="8843"/>
                </a:lnTo>
                <a:lnTo>
                  <a:pt x="38673" y="31013"/>
                </a:lnTo>
                <a:lnTo>
                  <a:pt x="13475" y="63691"/>
                </a:lnTo>
                <a:lnTo>
                  <a:pt x="895" y="104018"/>
                </a:lnTo>
                <a:lnTo>
                  <a:pt x="0" y="118666"/>
                </a:lnTo>
                <a:lnTo>
                  <a:pt x="0" y="329832"/>
                </a:lnTo>
                <a:lnTo>
                  <a:pt x="317613" y="329832"/>
                </a:lnTo>
                <a:lnTo>
                  <a:pt x="317535" y="97207"/>
                </a:lnTo>
                <a:lnTo>
                  <a:pt x="307011" y="56073"/>
                </a:lnTo>
                <a:lnTo>
                  <a:pt x="281510" y="23722"/>
                </a:lnTo>
                <a:lnTo>
                  <a:pt x="244962" y="4086"/>
                </a:lnTo>
                <a:lnTo>
                  <a:pt x="216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311109" y="6084353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0" y="329832"/>
                </a:moveTo>
                <a:lnTo>
                  <a:pt x="0" y="118666"/>
                </a:lnTo>
                <a:lnTo>
                  <a:pt x="895" y="104018"/>
                </a:lnTo>
                <a:lnTo>
                  <a:pt x="13475" y="63691"/>
                </a:lnTo>
                <a:lnTo>
                  <a:pt x="38673" y="31013"/>
                </a:lnTo>
                <a:lnTo>
                  <a:pt x="73631" y="8843"/>
                </a:lnTo>
                <a:lnTo>
                  <a:pt x="115490" y="41"/>
                </a:lnTo>
                <a:lnTo>
                  <a:pt x="216401" y="0"/>
                </a:lnTo>
                <a:lnTo>
                  <a:pt x="231004" y="1045"/>
                </a:lnTo>
                <a:lnTo>
                  <a:pt x="270361" y="15570"/>
                </a:lnTo>
                <a:lnTo>
                  <a:pt x="299981" y="44119"/>
                </a:lnTo>
                <a:lnTo>
                  <a:pt x="315934" y="82762"/>
                </a:lnTo>
                <a:lnTo>
                  <a:pt x="317535" y="97207"/>
                </a:lnTo>
                <a:lnTo>
                  <a:pt x="317613" y="329832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376101" y="5800079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91305" y="0"/>
                </a:moveTo>
                <a:lnTo>
                  <a:pt x="52420" y="10964"/>
                </a:lnTo>
                <a:lnTo>
                  <a:pt x="21974" y="37000"/>
                </a:lnTo>
                <a:lnTo>
                  <a:pt x="3654" y="75463"/>
                </a:lnTo>
                <a:lnTo>
                  <a:pt x="0" y="106703"/>
                </a:lnTo>
                <a:lnTo>
                  <a:pt x="2195" y="119961"/>
                </a:lnTo>
                <a:lnTo>
                  <a:pt x="19262" y="155212"/>
                </a:lnTo>
                <a:lnTo>
                  <a:pt x="50412" y="180953"/>
                </a:lnTo>
                <a:lnTo>
                  <a:pt x="93540" y="193679"/>
                </a:lnTo>
                <a:lnTo>
                  <a:pt x="110214" y="194423"/>
                </a:lnTo>
                <a:lnTo>
                  <a:pt x="124221" y="191514"/>
                </a:lnTo>
                <a:lnTo>
                  <a:pt x="160750" y="171878"/>
                </a:lnTo>
                <a:lnTo>
                  <a:pt x="185760" y="139149"/>
                </a:lnTo>
                <a:lnTo>
                  <a:pt x="195033" y="97542"/>
                </a:lnTo>
                <a:lnTo>
                  <a:pt x="194978" y="94221"/>
                </a:lnTo>
                <a:lnTo>
                  <a:pt x="184823" y="54297"/>
                </a:lnTo>
                <a:lnTo>
                  <a:pt x="159329" y="22902"/>
                </a:lnTo>
                <a:lnTo>
                  <a:pt x="121645" y="3891"/>
                </a:lnTo>
                <a:lnTo>
                  <a:pt x="91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376101" y="5800079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195033" y="97542"/>
                </a:moveTo>
                <a:lnTo>
                  <a:pt x="185760" y="139149"/>
                </a:lnTo>
                <a:lnTo>
                  <a:pt x="160750" y="171878"/>
                </a:lnTo>
                <a:lnTo>
                  <a:pt x="124221" y="191514"/>
                </a:lnTo>
                <a:lnTo>
                  <a:pt x="110214" y="194423"/>
                </a:lnTo>
                <a:lnTo>
                  <a:pt x="93540" y="193679"/>
                </a:lnTo>
                <a:lnTo>
                  <a:pt x="50412" y="180953"/>
                </a:lnTo>
                <a:lnTo>
                  <a:pt x="19262" y="155212"/>
                </a:lnTo>
                <a:lnTo>
                  <a:pt x="2195" y="119961"/>
                </a:lnTo>
                <a:lnTo>
                  <a:pt x="0" y="106703"/>
                </a:lnTo>
                <a:lnTo>
                  <a:pt x="880" y="90588"/>
                </a:lnTo>
                <a:lnTo>
                  <a:pt x="14338" y="48571"/>
                </a:lnTo>
                <a:lnTo>
                  <a:pt x="41151" y="18099"/>
                </a:lnTo>
                <a:lnTo>
                  <a:pt x="77633" y="1817"/>
                </a:lnTo>
                <a:lnTo>
                  <a:pt x="91305" y="0"/>
                </a:lnTo>
                <a:lnTo>
                  <a:pt x="106918" y="972"/>
                </a:lnTo>
                <a:lnTo>
                  <a:pt x="147966" y="14999"/>
                </a:lnTo>
                <a:lnTo>
                  <a:pt x="177874" y="42694"/>
                </a:lnTo>
                <a:lnTo>
                  <a:pt x="193492" y="80203"/>
                </a:lnTo>
                <a:lnTo>
                  <a:pt x="195033" y="97542"/>
                </a:lnTo>
                <a:close/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73635" y="7695124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96668" y="7695124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74161" y="7365290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216401" y="0"/>
                </a:moveTo>
                <a:lnTo>
                  <a:pt x="115490" y="41"/>
                </a:lnTo>
                <a:lnTo>
                  <a:pt x="73631" y="8843"/>
                </a:lnTo>
                <a:lnTo>
                  <a:pt x="38673" y="31013"/>
                </a:lnTo>
                <a:lnTo>
                  <a:pt x="13475" y="63691"/>
                </a:lnTo>
                <a:lnTo>
                  <a:pt x="895" y="104018"/>
                </a:lnTo>
                <a:lnTo>
                  <a:pt x="0" y="118666"/>
                </a:lnTo>
                <a:lnTo>
                  <a:pt x="0" y="329832"/>
                </a:lnTo>
                <a:lnTo>
                  <a:pt x="317613" y="329832"/>
                </a:lnTo>
                <a:lnTo>
                  <a:pt x="317535" y="97207"/>
                </a:lnTo>
                <a:lnTo>
                  <a:pt x="307011" y="56073"/>
                </a:lnTo>
                <a:lnTo>
                  <a:pt x="281510" y="23722"/>
                </a:lnTo>
                <a:lnTo>
                  <a:pt x="244962" y="4086"/>
                </a:lnTo>
                <a:lnTo>
                  <a:pt x="216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674161" y="7365290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0" y="329832"/>
                </a:moveTo>
                <a:lnTo>
                  <a:pt x="0" y="118666"/>
                </a:lnTo>
                <a:lnTo>
                  <a:pt x="895" y="104018"/>
                </a:lnTo>
                <a:lnTo>
                  <a:pt x="13475" y="63691"/>
                </a:lnTo>
                <a:lnTo>
                  <a:pt x="38673" y="31013"/>
                </a:lnTo>
                <a:lnTo>
                  <a:pt x="73631" y="8843"/>
                </a:lnTo>
                <a:lnTo>
                  <a:pt x="115490" y="41"/>
                </a:lnTo>
                <a:lnTo>
                  <a:pt x="216401" y="0"/>
                </a:lnTo>
                <a:lnTo>
                  <a:pt x="231004" y="1045"/>
                </a:lnTo>
                <a:lnTo>
                  <a:pt x="270361" y="15570"/>
                </a:lnTo>
                <a:lnTo>
                  <a:pt x="299981" y="44119"/>
                </a:lnTo>
                <a:lnTo>
                  <a:pt x="315934" y="82762"/>
                </a:lnTo>
                <a:lnTo>
                  <a:pt x="317535" y="97207"/>
                </a:lnTo>
                <a:lnTo>
                  <a:pt x="317613" y="329832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39153" y="7081017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91305" y="0"/>
                </a:moveTo>
                <a:lnTo>
                  <a:pt x="52420" y="10964"/>
                </a:lnTo>
                <a:lnTo>
                  <a:pt x="21974" y="37000"/>
                </a:lnTo>
                <a:lnTo>
                  <a:pt x="3654" y="75463"/>
                </a:lnTo>
                <a:lnTo>
                  <a:pt x="0" y="106703"/>
                </a:lnTo>
                <a:lnTo>
                  <a:pt x="2195" y="119961"/>
                </a:lnTo>
                <a:lnTo>
                  <a:pt x="19262" y="155212"/>
                </a:lnTo>
                <a:lnTo>
                  <a:pt x="50412" y="180953"/>
                </a:lnTo>
                <a:lnTo>
                  <a:pt x="93540" y="193679"/>
                </a:lnTo>
                <a:lnTo>
                  <a:pt x="110214" y="194423"/>
                </a:lnTo>
                <a:lnTo>
                  <a:pt x="124221" y="191514"/>
                </a:lnTo>
                <a:lnTo>
                  <a:pt x="160750" y="171878"/>
                </a:lnTo>
                <a:lnTo>
                  <a:pt x="185760" y="139149"/>
                </a:lnTo>
                <a:lnTo>
                  <a:pt x="195033" y="97542"/>
                </a:lnTo>
                <a:lnTo>
                  <a:pt x="194978" y="94221"/>
                </a:lnTo>
                <a:lnTo>
                  <a:pt x="184823" y="54297"/>
                </a:lnTo>
                <a:lnTo>
                  <a:pt x="159329" y="22902"/>
                </a:lnTo>
                <a:lnTo>
                  <a:pt x="121645" y="3891"/>
                </a:lnTo>
                <a:lnTo>
                  <a:pt x="91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39153" y="7081017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195033" y="97542"/>
                </a:moveTo>
                <a:lnTo>
                  <a:pt x="185760" y="139149"/>
                </a:lnTo>
                <a:lnTo>
                  <a:pt x="160750" y="171878"/>
                </a:lnTo>
                <a:lnTo>
                  <a:pt x="124221" y="191514"/>
                </a:lnTo>
                <a:lnTo>
                  <a:pt x="110214" y="194423"/>
                </a:lnTo>
                <a:lnTo>
                  <a:pt x="93540" y="193679"/>
                </a:lnTo>
                <a:lnTo>
                  <a:pt x="50412" y="180953"/>
                </a:lnTo>
                <a:lnTo>
                  <a:pt x="19262" y="155212"/>
                </a:lnTo>
                <a:lnTo>
                  <a:pt x="2195" y="119961"/>
                </a:lnTo>
                <a:lnTo>
                  <a:pt x="0" y="106703"/>
                </a:lnTo>
                <a:lnTo>
                  <a:pt x="880" y="90588"/>
                </a:lnTo>
                <a:lnTo>
                  <a:pt x="14338" y="48571"/>
                </a:lnTo>
                <a:lnTo>
                  <a:pt x="41151" y="18099"/>
                </a:lnTo>
                <a:lnTo>
                  <a:pt x="77633" y="1817"/>
                </a:lnTo>
                <a:lnTo>
                  <a:pt x="91305" y="0"/>
                </a:lnTo>
                <a:lnTo>
                  <a:pt x="106918" y="972"/>
                </a:lnTo>
                <a:lnTo>
                  <a:pt x="147966" y="14999"/>
                </a:lnTo>
                <a:lnTo>
                  <a:pt x="177874" y="42694"/>
                </a:lnTo>
                <a:lnTo>
                  <a:pt x="193492" y="80203"/>
                </a:lnTo>
                <a:lnTo>
                  <a:pt x="195033" y="97542"/>
                </a:lnTo>
                <a:close/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31073" y="7813794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154106" y="7813794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931599" y="7483961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216401" y="0"/>
                </a:moveTo>
                <a:lnTo>
                  <a:pt x="115490" y="41"/>
                </a:lnTo>
                <a:lnTo>
                  <a:pt x="73631" y="8843"/>
                </a:lnTo>
                <a:lnTo>
                  <a:pt x="38673" y="31013"/>
                </a:lnTo>
                <a:lnTo>
                  <a:pt x="13475" y="63691"/>
                </a:lnTo>
                <a:lnTo>
                  <a:pt x="895" y="104018"/>
                </a:lnTo>
                <a:lnTo>
                  <a:pt x="0" y="118666"/>
                </a:lnTo>
                <a:lnTo>
                  <a:pt x="0" y="329832"/>
                </a:lnTo>
                <a:lnTo>
                  <a:pt x="317613" y="329832"/>
                </a:lnTo>
                <a:lnTo>
                  <a:pt x="317535" y="97207"/>
                </a:lnTo>
                <a:lnTo>
                  <a:pt x="307011" y="56073"/>
                </a:lnTo>
                <a:lnTo>
                  <a:pt x="281510" y="23722"/>
                </a:lnTo>
                <a:lnTo>
                  <a:pt x="244962" y="4086"/>
                </a:lnTo>
                <a:lnTo>
                  <a:pt x="216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931599" y="7483961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0" y="329832"/>
                </a:moveTo>
                <a:lnTo>
                  <a:pt x="0" y="118666"/>
                </a:lnTo>
                <a:lnTo>
                  <a:pt x="895" y="104018"/>
                </a:lnTo>
                <a:lnTo>
                  <a:pt x="13475" y="63691"/>
                </a:lnTo>
                <a:lnTo>
                  <a:pt x="38673" y="31013"/>
                </a:lnTo>
                <a:lnTo>
                  <a:pt x="73631" y="8843"/>
                </a:lnTo>
                <a:lnTo>
                  <a:pt x="115490" y="41"/>
                </a:lnTo>
                <a:lnTo>
                  <a:pt x="216401" y="0"/>
                </a:lnTo>
                <a:lnTo>
                  <a:pt x="231004" y="1045"/>
                </a:lnTo>
                <a:lnTo>
                  <a:pt x="270361" y="15570"/>
                </a:lnTo>
                <a:lnTo>
                  <a:pt x="299981" y="44119"/>
                </a:lnTo>
                <a:lnTo>
                  <a:pt x="315934" y="82762"/>
                </a:lnTo>
                <a:lnTo>
                  <a:pt x="317535" y="97207"/>
                </a:lnTo>
                <a:lnTo>
                  <a:pt x="317613" y="329832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96592" y="7199686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91305" y="0"/>
                </a:moveTo>
                <a:lnTo>
                  <a:pt x="52420" y="10964"/>
                </a:lnTo>
                <a:lnTo>
                  <a:pt x="21974" y="37000"/>
                </a:lnTo>
                <a:lnTo>
                  <a:pt x="3654" y="75463"/>
                </a:lnTo>
                <a:lnTo>
                  <a:pt x="0" y="106703"/>
                </a:lnTo>
                <a:lnTo>
                  <a:pt x="2195" y="119961"/>
                </a:lnTo>
                <a:lnTo>
                  <a:pt x="19262" y="155212"/>
                </a:lnTo>
                <a:lnTo>
                  <a:pt x="50412" y="180953"/>
                </a:lnTo>
                <a:lnTo>
                  <a:pt x="93540" y="193679"/>
                </a:lnTo>
                <a:lnTo>
                  <a:pt x="110214" y="194423"/>
                </a:lnTo>
                <a:lnTo>
                  <a:pt x="124221" y="191514"/>
                </a:lnTo>
                <a:lnTo>
                  <a:pt x="160750" y="171878"/>
                </a:lnTo>
                <a:lnTo>
                  <a:pt x="185760" y="139149"/>
                </a:lnTo>
                <a:lnTo>
                  <a:pt x="195033" y="97542"/>
                </a:lnTo>
                <a:lnTo>
                  <a:pt x="194978" y="94221"/>
                </a:lnTo>
                <a:lnTo>
                  <a:pt x="184823" y="54297"/>
                </a:lnTo>
                <a:lnTo>
                  <a:pt x="159329" y="22902"/>
                </a:lnTo>
                <a:lnTo>
                  <a:pt x="121645" y="3891"/>
                </a:lnTo>
                <a:lnTo>
                  <a:pt x="91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96592" y="7199686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195033" y="97542"/>
                </a:moveTo>
                <a:lnTo>
                  <a:pt x="185760" y="139149"/>
                </a:lnTo>
                <a:lnTo>
                  <a:pt x="160750" y="171878"/>
                </a:lnTo>
                <a:lnTo>
                  <a:pt x="124221" y="191514"/>
                </a:lnTo>
                <a:lnTo>
                  <a:pt x="110214" y="194423"/>
                </a:lnTo>
                <a:lnTo>
                  <a:pt x="93540" y="193679"/>
                </a:lnTo>
                <a:lnTo>
                  <a:pt x="50412" y="180953"/>
                </a:lnTo>
                <a:lnTo>
                  <a:pt x="19262" y="155212"/>
                </a:lnTo>
                <a:lnTo>
                  <a:pt x="2195" y="119961"/>
                </a:lnTo>
                <a:lnTo>
                  <a:pt x="0" y="106703"/>
                </a:lnTo>
                <a:lnTo>
                  <a:pt x="880" y="90588"/>
                </a:lnTo>
                <a:lnTo>
                  <a:pt x="14338" y="48571"/>
                </a:lnTo>
                <a:lnTo>
                  <a:pt x="41151" y="18099"/>
                </a:lnTo>
                <a:lnTo>
                  <a:pt x="77633" y="1817"/>
                </a:lnTo>
                <a:lnTo>
                  <a:pt x="91305" y="0"/>
                </a:lnTo>
                <a:lnTo>
                  <a:pt x="106918" y="972"/>
                </a:lnTo>
                <a:lnTo>
                  <a:pt x="147966" y="14999"/>
                </a:lnTo>
                <a:lnTo>
                  <a:pt x="177874" y="42694"/>
                </a:lnTo>
                <a:lnTo>
                  <a:pt x="193492" y="80203"/>
                </a:lnTo>
                <a:lnTo>
                  <a:pt x="195033" y="97542"/>
                </a:lnTo>
                <a:close/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473499" y="8336901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96532" y="8336901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374025" y="8007069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216401" y="0"/>
                </a:moveTo>
                <a:lnTo>
                  <a:pt x="115490" y="41"/>
                </a:lnTo>
                <a:lnTo>
                  <a:pt x="73631" y="8843"/>
                </a:lnTo>
                <a:lnTo>
                  <a:pt x="38673" y="31013"/>
                </a:lnTo>
                <a:lnTo>
                  <a:pt x="13475" y="63691"/>
                </a:lnTo>
                <a:lnTo>
                  <a:pt x="895" y="104018"/>
                </a:lnTo>
                <a:lnTo>
                  <a:pt x="0" y="118666"/>
                </a:lnTo>
                <a:lnTo>
                  <a:pt x="0" y="329832"/>
                </a:lnTo>
                <a:lnTo>
                  <a:pt x="317613" y="329832"/>
                </a:lnTo>
                <a:lnTo>
                  <a:pt x="317535" y="97207"/>
                </a:lnTo>
                <a:lnTo>
                  <a:pt x="307011" y="56073"/>
                </a:lnTo>
                <a:lnTo>
                  <a:pt x="281510" y="23722"/>
                </a:lnTo>
                <a:lnTo>
                  <a:pt x="244962" y="4086"/>
                </a:lnTo>
                <a:lnTo>
                  <a:pt x="216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374025" y="8007069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0" y="329832"/>
                </a:moveTo>
                <a:lnTo>
                  <a:pt x="0" y="118666"/>
                </a:lnTo>
                <a:lnTo>
                  <a:pt x="895" y="104018"/>
                </a:lnTo>
                <a:lnTo>
                  <a:pt x="13475" y="63691"/>
                </a:lnTo>
                <a:lnTo>
                  <a:pt x="38673" y="31013"/>
                </a:lnTo>
                <a:lnTo>
                  <a:pt x="73631" y="8843"/>
                </a:lnTo>
                <a:lnTo>
                  <a:pt x="115490" y="41"/>
                </a:lnTo>
                <a:lnTo>
                  <a:pt x="216401" y="0"/>
                </a:lnTo>
                <a:lnTo>
                  <a:pt x="231004" y="1045"/>
                </a:lnTo>
                <a:lnTo>
                  <a:pt x="270361" y="15570"/>
                </a:lnTo>
                <a:lnTo>
                  <a:pt x="299981" y="44119"/>
                </a:lnTo>
                <a:lnTo>
                  <a:pt x="315934" y="82762"/>
                </a:lnTo>
                <a:lnTo>
                  <a:pt x="317535" y="97207"/>
                </a:lnTo>
                <a:lnTo>
                  <a:pt x="317613" y="329832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39018" y="7722796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91305" y="0"/>
                </a:moveTo>
                <a:lnTo>
                  <a:pt x="52420" y="10964"/>
                </a:lnTo>
                <a:lnTo>
                  <a:pt x="21974" y="37000"/>
                </a:lnTo>
                <a:lnTo>
                  <a:pt x="3654" y="75463"/>
                </a:lnTo>
                <a:lnTo>
                  <a:pt x="0" y="106703"/>
                </a:lnTo>
                <a:lnTo>
                  <a:pt x="2195" y="119961"/>
                </a:lnTo>
                <a:lnTo>
                  <a:pt x="19262" y="155212"/>
                </a:lnTo>
                <a:lnTo>
                  <a:pt x="50412" y="180953"/>
                </a:lnTo>
                <a:lnTo>
                  <a:pt x="93540" y="193679"/>
                </a:lnTo>
                <a:lnTo>
                  <a:pt x="110214" y="194423"/>
                </a:lnTo>
                <a:lnTo>
                  <a:pt x="124221" y="191514"/>
                </a:lnTo>
                <a:lnTo>
                  <a:pt x="160750" y="171878"/>
                </a:lnTo>
                <a:lnTo>
                  <a:pt x="185760" y="139149"/>
                </a:lnTo>
                <a:lnTo>
                  <a:pt x="195033" y="97542"/>
                </a:lnTo>
                <a:lnTo>
                  <a:pt x="194978" y="94221"/>
                </a:lnTo>
                <a:lnTo>
                  <a:pt x="184823" y="54297"/>
                </a:lnTo>
                <a:lnTo>
                  <a:pt x="159329" y="22902"/>
                </a:lnTo>
                <a:lnTo>
                  <a:pt x="121645" y="3891"/>
                </a:lnTo>
                <a:lnTo>
                  <a:pt x="91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439018" y="7722796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195033" y="97542"/>
                </a:moveTo>
                <a:lnTo>
                  <a:pt x="185760" y="139149"/>
                </a:lnTo>
                <a:lnTo>
                  <a:pt x="160750" y="171878"/>
                </a:lnTo>
                <a:lnTo>
                  <a:pt x="124221" y="191514"/>
                </a:lnTo>
                <a:lnTo>
                  <a:pt x="110214" y="194423"/>
                </a:lnTo>
                <a:lnTo>
                  <a:pt x="93540" y="193679"/>
                </a:lnTo>
                <a:lnTo>
                  <a:pt x="50412" y="180953"/>
                </a:lnTo>
                <a:lnTo>
                  <a:pt x="19262" y="155212"/>
                </a:lnTo>
                <a:lnTo>
                  <a:pt x="2195" y="119961"/>
                </a:lnTo>
                <a:lnTo>
                  <a:pt x="0" y="106703"/>
                </a:lnTo>
                <a:lnTo>
                  <a:pt x="880" y="90588"/>
                </a:lnTo>
                <a:lnTo>
                  <a:pt x="14338" y="48571"/>
                </a:lnTo>
                <a:lnTo>
                  <a:pt x="41151" y="18099"/>
                </a:lnTo>
                <a:lnTo>
                  <a:pt x="77633" y="1817"/>
                </a:lnTo>
                <a:lnTo>
                  <a:pt x="91305" y="0"/>
                </a:lnTo>
                <a:lnTo>
                  <a:pt x="106918" y="972"/>
                </a:lnTo>
                <a:lnTo>
                  <a:pt x="147966" y="14999"/>
                </a:lnTo>
                <a:lnTo>
                  <a:pt x="177874" y="42694"/>
                </a:lnTo>
                <a:lnTo>
                  <a:pt x="193492" y="80203"/>
                </a:lnTo>
                <a:lnTo>
                  <a:pt x="195033" y="97542"/>
                </a:lnTo>
                <a:close/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866187" y="8644047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89220" y="8644047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766714" y="8314214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216401" y="0"/>
                </a:moveTo>
                <a:lnTo>
                  <a:pt x="115490" y="41"/>
                </a:lnTo>
                <a:lnTo>
                  <a:pt x="73631" y="8843"/>
                </a:lnTo>
                <a:lnTo>
                  <a:pt x="38673" y="31013"/>
                </a:lnTo>
                <a:lnTo>
                  <a:pt x="13475" y="63691"/>
                </a:lnTo>
                <a:lnTo>
                  <a:pt x="895" y="104018"/>
                </a:lnTo>
                <a:lnTo>
                  <a:pt x="0" y="118666"/>
                </a:lnTo>
                <a:lnTo>
                  <a:pt x="0" y="329832"/>
                </a:lnTo>
                <a:lnTo>
                  <a:pt x="317613" y="329832"/>
                </a:lnTo>
                <a:lnTo>
                  <a:pt x="317535" y="97207"/>
                </a:lnTo>
                <a:lnTo>
                  <a:pt x="307011" y="56073"/>
                </a:lnTo>
                <a:lnTo>
                  <a:pt x="281510" y="23722"/>
                </a:lnTo>
                <a:lnTo>
                  <a:pt x="244962" y="4086"/>
                </a:lnTo>
                <a:lnTo>
                  <a:pt x="216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66714" y="8314214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0" y="329832"/>
                </a:moveTo>
                <a:lnTo>
                  <a:pt x="0" y="118666"/>
                </a:lnTo>
                <a:lnTo>
                  <a:pt x="895" y="104018"/>
                </a:lnTo>
                <a:lnTo>
                  <a:pt x="13475" y="63691"/>
                </a:lnTo>
                <a:lnTo>
                  <a:pt x="38673" y="31013"/>
                </a:lnTo>
                <a:lnTo>
                  <a:pt x="73631" y="8843"/>
                </a:lnTo>
                <a:lnTo>
                  <a:pt x="115490" y="41"/>
                </a:lnTo>
                <a:lnTo>
                  <a:pt x="216401" y="0"/>
                </a:lnTo>
                <a:lnTo>
                  <a:pt x="231004" y="1045"/>
                </a:lnTo>
                <a:lnTo>
                  <a:pt x="270361" y="15570"/>
                </a:lnTo>
                <a:lnTo>
                  <a:pt x="299981" y="44119"/>
                </a:lnTo>
                <a:lnTo>
                  <a:pt x="315934" y="82762"/>
                </a:lnTo>
                <a:lnTo>
                  <a:pt x="317535" y="97207"/>
                </a:lnTo>
                <a:lnTo>
                  <a:pt x="317613" y="329832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31706" y="8029941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91305" y="0"/>
                </a:moveTo>
                <a:lnTo>
                  <a:pt x="52420" y="10964"/>
                </a:lnTo>
                <a:lnTo>
                  <a:pt x="21974" y="37000"/>
                </a:lnTo>
                <a:lnTo>
                  <a:pt x="3654" y="75463"/>
                </a:lnTo>
                <a:lnTo>
                  <a:pt x="0" y="106703"/>
                </a:lnTo>
                <a:lnTo>
                  <a:pt x="2195" y="119961"/>
                </a:lnTo>
                <a:lnTo>
                  <a:pt x="19262" y="155212"/>
                </a:lnTo>
                <a:lnTo>
                  <a:pt x="50412" y="180953"/>
                </a:lnTo>
                <a:lnTo>
                  <a:pt x="93540" y="193679"/>
                </a:lnTo>
                <a:lnTo>
                  <a:pt x="110214" y="194423"/>
                </a:lnTo>
                <a:lnTo>
                  <a:pt x="124221" y="191514"/>
                </a:lnTo>
                <a:lnTo>
                  <a:pt x="160750" y="171878"/>
                </a:lnTo>
                <a:lnTo>
                  <a:pt x="185760" y="139149"/>
                </a:lnTo>
                <a:lnTo>
                  <a:pt x="195033" y="97542"/>
                </a:lnTo>
                <a:lnTo>
                  <a:pt x="194978" y="94221"/>
                </a:lnTo>
                <a:lnTo>
                  <a:pt x="184823" y="54297"/>
                </a:lnTo>
                <a:lnTo>
                  <a:pt x="159329" y="22902"/>
                </a:lnTo>
                <a:lnTo>
                  <a:pt x="121645" y="3891"/>
                </a:lnTo>
                <a:lnTo>
                  <a:pt x="91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831706" y="8029941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195033" y="97542"/>
                </a:moveTo>
                <a:lnTo>
                  <a:pt x="185760" y="139149"/>
                </a:lnTo>
                <a:lnTo>
                  <a:pt x="160750" y="171878"/>
                </a:lnTo>
                <a:lnTo>
                  <a:pt x="124221" y="191514"/>
                </a:lnTo>
                <a:lnTo>
                  <a:pt x="110214" y="194423"/>
                </a:lnTo>
                <a:lnTo>
                  <a:pt x="93540" y="193679"/>
                </a:lnTo>
                <a:lnTo>
                  <a:pt x="50412" y="180953"/>
                </a:lnTo>
                <a:lnTo>
                  <a:pt x="19262" y="155212"/>
                </a:lnTo>
                <a:lnTo>
                  <a:pt x="2195" y="119961"/>
                </a:lnTo>
                <a:lnTo>
                  <a:pt x="0" y="106703"/>
                </a:lnTo>
                <a:lnTo>
                  <a:pt x="880" y="90588"/>
                </a:lnTo>
                <a:lnTo>
                  <a:pt x="14338" y="48571"/>
                </a:lnTo>
                <a:lnTo>
                  <a:pt x="41151" y="18099"/>
                </a:lnTo>
                <a:lnTo>
                  <a:pt x="77633" y="1817"/>
                </a:lnTo>
                <a:lnTo>
                  <a:pt x="91305" y="0"/>
                </a:lnTo>
                <a:lnTo>
                  <a:pt x="106918" y="972"/>
                </a:lnTo>
                <a:lnTo>
                  <a:pt x="147966" y="14999"/>
                </a:lnTo>
                <a:lnTo>
                  <a:pt x="177874" y="42694"/>
                </a:lnTo>
                <a:lnTo>
                  <a:pt x="193492" y="80203"/>
                </a:lnTo>
                <a:lnTo>
                  <a:pt x="195033" y="97542"/>
                </a:lnTo>
                <a:close/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82090" y="7757948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05123" y="7757948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4">
                <a:moveTo>
                  <a:pt x="0" y="0"/>
                </a:moveTo>
                <a:lnTo>
                  <a:pt x="0" y="431924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82616" y="7428116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216401" y="0"/>
                </a:moveTo>
                <a:lnTo>
                  <a:pt x="115490" y="41"/>
                </a:lnTo>
                <a:lnTo>
                  <a:pt x="73631" y="8843"/>
                </a:lnTo>
                <a:lnTo>
                  <a:pt x="38673" y="31013"/>
                </a:lnTo>
                <a:lnTo>
                  <a:pt x="13475" y="63691"/>
                </a:lnTo>
                <a:lnTo>
                  <a:pt x="895" y="104018"/>
                </a:lnTo>
                <a:lnTo>
                  <a:pt x="0" y="118666"/>
                </a:lnTo>
                <a:lnTo>
                  <a:pt x="0" y="329832"/>
                </a:lnTo>
                <a:lnTo>
                  <a:pt x="317613" y="329832"/>
                </a:lnTo>
                <a:lnTo>
                  <a:pt x="317535" y="97207"/>
                </a:lnTo>
                <a:lnTo>
                  <a:pt x="307011" y="56073"/>
                </a:lnTo>
                <a:lnTo>
                  <a:pt x="281510" y="23722"/>
                </a:lnTo>
                <a:lnTo>
                  <a:pt x="244962" y="4086"/>
                </a:lnTo>
                <a:lnTo>
                  <a:pt x="2164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82616" y="7428116"/>
            <a:ext cx="318135" cy="330200"/>
          </a:xfrm>
          <a:custGeom>
            <a:avLst/>
            <a:gdLst/>
            <a:ahLst/>
            <a:cxnLst/>
            <a:rect l="l" t="t" r="r" b="b"/>
            <a:pathLst>
              <a:path w="318134" h="330200">
                <a:moveTo>
                  <a:pt x="0" y="329832"/>
                </a:moveTo>
                <a:lnTo>
                  <a:pt x="0" y="118666"/>
                </a:lnTo>
                <a:lnTo>
                  <a:pt x="895" y="104018"/>
                </a:lnTo>
                <a:lnTo>
                  <a:pt x="13475" y="63691"/>
                </a:lnTo>
                <a:lnTo>
                  <a:pt x="38673" y="31013"/>
                </a:lnTo>
                <a:lnTo>
                  <a:pt x="73631" y="8843"/>
                </a:lnTo>
                <a:lnTo>
                  <a:pt x="115490" y="41"/>
                </a:lnTo>
                <a:lnTo>
                  <a:pt x="216401" y="0"/>
                </a:lnTo>
                <a:lnTo>
                  <a:pt x="231004" y="1045"/>
                </a:lnTo>
                <a:lnTo>
                  <a:pt x="270361" y="15570"/>
                </a:lnTo>
                <a:lnTo>
                  <a:pt x="299981" y="44119"/>
                </a:lnTo>
                <a:lnTo>
                  <a:pt x="315934" y="82762"/>
                </a:lnTo>
                <a:lnTo>
                  <a:pt x="317535" y="97207"/>
                </a:lnTo>
                <a:lnTo>
                  <a:pt x="317613" y="329832"/>
                </a:lnTo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47609" y="7143843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91305" y="0"/>
                </a:moveTo>
                <a:lnTo>
                  <a:pt x="52420" y="10964"/>
                </a:lnTo>
                <a:lnTo>
                  <a:pt x="21974" y="37000"/>
                </a:lnTo>
                <a:lnTo>
                  <a:pt x="3654" y="75463"/>
                </a:lnTo>
                <a:lnTo>
                  <a:pt x="0" y="106703"/>
                </a:lnTo>
                <a:lnTo>
                  <a:pt x="2195" y="119961"/>
                </a:lnTo>
                <a:lnTo>
                  <a:pt x="19262" y="155212"/>
                </a:lnTo>
                <a:lnTo>
                  <a:pt x="50412" y="180953"/>
                </a:lnTo>
                <a:lnTo>
                  <a:pt x="93540" y="193679"/>
                </a:lnTo>
                <a:lnTo>
                  <a:pt x="110214" y="194423"/>
                </a:lnTo>
                <a:lnTo>
                  <a:pt x="124221" y="191514"/>
                </a:lnTo>
                <a:lnTo>
                  <a:pt x="160750" y="171878"/>
                </a:lnTo>
                <a:lnTo>
                  <a:pt x="185760" y="139149"/>
                </a:lnTo>
                <a:lnTo>
                  <a:pt x="195033" y="97542"/>
                </a:lnTo>
                <a:lnTo>
                  <a:pt x="194978" y="94221"/>
                </a:lnTo>
                <a:lnTo>
                  <a:pt x="184823" y="54297"/>
                </a:lnTo>
                <a:lnTo>
                  <a:pt x="159329" y="22902"/>
                </a:lnTo>
                <a:lnTo>
                  <a:pt x="121645" y="3891"/>
                </a:lnTo>
                <a:lnTo>
                  <a:pt x="91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47609" y="7143843"/>
            <a:ext cx="195580" cy="194945"/>
          </a:xfrm>
          <a:custGeom>
            <a:avLst/>
            <a:gdLst/>
            <a:ahLst/>
            <a:cxnLst/>
            <a:rect l="l" t="t" r="r" b="b"/>
            <a:pathLst>
              <a:path w="195579" h="194945">
                <a:moveTo>
                  <a:pt x="195033" y="97542"/>
                </a:moveTo>
                <a:lnTo>
                  <a:pt x="185760" y="139149"/>
                </a:lnTo>
                <a:lnTo>
                  <a:pt x="160750" y="171878"/>
                </a:lnTo>
                <a:lnTo>
                  <a:pt x="124221" y="191514"/>
                </a:lnTo>
                <a:lnTo>
                  <a:pt x="110214" y="194423"/>
                </a:lnTo>
                <a:lnTo>
                  <a:pt x="93540" y="193679"/>
                </a:lnTo>
                <a:lnTo>
                  <a:pt x="50412" y="180953"/>
                </a:lnTo>
                <a:lnTo>
                  <a:pt x="19262" y="155212"/>
                </a:lnTo>
                <a:lnTo>
                  <a:pt x="2195" y="119961"/>
                </a:lnTo>
                <a:lnTo>
                  <a:pt x="0" y="106703"/>
                </a:lnTo>
                <a:lnTo>
                  <a:pt x="880" y="90588"/>
                </a:lnTo>
                <a:lnTo>
                  <a:pt x="14338" y="48571"/>
                </a:lnTo>
                <a:lnTo>
                  <a:pt x="41151" y="18099"/>
                </a:lnTo>
                <a:lnTo>
                  <a:pt x="77633" y="1817"/>
                </a:lnTo>
                <a:lnTo>
                  <a:pt x="91305" y="0"/>
                </a:lnTo>
                <a:lnTo>
                  <a:pt x="106918" y="972"/>
                </a:lnTo>
                <a:lnTo>
                  <a:pt x="147966" y="14999"/>
                </a:lnTo>
                <a:lnTo>
                  <a:pt x="177874" y="42694"/>
                </a:lnTo>
                <a:lnTo>
                  <a:pt x="193492" y="80203"/>
                </a:lnTo>
                <a:lnTo>
                  <a:pt x="195033" y="97542"/>
                </a:lnTo>
                <a:close/>
              </a:path>
            </a:pathLst>
          </a:custGeom>
          <a:ln w="41883">
            <a:solidFill>
              <a:srgbClr val="B20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1725" y="307342"/>
            <a:ext cx="894461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latin typeface="Swis721 BlkCn BT"/>
                <a:cs typeface="Swis721 BlkCn BT"/>
              </a:rPr>
              <a:t>NOTRE</a:t>
            </a:r>
            <a:r>
              <a:rPr sz="3300" spc="-10" dirty="0">
                <a:latin typeface="Swis721 BlkCn BT"/>
                <a:cs typeface="Swis721 BlkCn BT"/>
              </a:rPr>
              <a:t> </a:t>
            </a:r>
            <a:r>
              <a:rPr sz="3300" spc="-5" dirty="0">
                <a:latin typeface="Swis721 BlkCn BT"/>
                <a:cs typeface="Swis721 BlkCn BT"/>
              </a:rPr>
              <a:t>RÉSE</a:t>
            </a:r>
            <a:r>
              <a:rPr sz="3300" spc="-65" dirty="0">
                <a:latin typeface="Swis721 BlkCn BT"/>
                <a:cs typeface="Swis721 BlkCn BT"/>
              </a:rPr>
              <a:t>A</a:t>
            </a:r>
            <a:r>
              <a:rPr sz="3300" spc="-5" dirty="0">
                <a:latin typeface="Swis721 BlkCn BT"/>
                <a:cs typeface="Swis721 BlkCn BT"/>
              </a:rPr>
              <a:t>U </a:t>
            </a:r>
            <a:r>
              <a:rPr sz="3300" spc="-10" dirty="0">
                <a:latin typeface="Swis721 BlkCn BT"/>
                <a:cs typeface="Swis721 BlkCn BT"/>
              </a:rPr>
              <a:t>FERR</a:t>
            </a:r>
            <a:r>
              <a:rPr sz="3300" spc="-5" dirty="0">
                <a:latin typeface="Swis721 BlkCn BT"/>
                <a:cs typeface="Swis721 BlkCn BT"/>
              </a:rPr>
              <a:t>É</a:t>
            </a:r>
            <a:r>
              <a:rPr sz="3300" dirty="0">
                <a:latin typeface="Swis721 BlkCn BT"/>
                <a:cs typeface="Swis721 BlkCn BT"/>
              </a:rPr>
              <a:t> </a:t>
            </a:r>
            <a:r>
              <a:rPr sz="3300" spc="-5" dirty="0">
                <a:latin typeface="Swis721 BlkCn BT"/>
                <a:cs typeface="Swis721 BlkCn BT"/>
              </a:rPr>
              <a:t>- </a:t>
            </a:r>
            <a:r>
              <a:rPr sz="3300" spc="-185" dirty="0">
                <a:latin typeface="Swis721 BlkCn BT"/>
                <a:cs typeface="Swis721 BlkCn BT"/>
              </a:rPr>
              <a:t>P</a:t>
            </a:r>
            <a:r>
              <a:rPr sz="3300" spc="-5" dirty="0">
                <a:latin typeface="Swis721 BlkCn BT"/>
                <a:cs typeface="Swis721 BlkCn BT"/>
              </a:rPr>
              <a:t>ARTICU</a:t>
            </a:r>
            <a:r>
              <a:rPr sz="3300" spc="50" dirty="0">
                <a:latin typeface="Swis721 BlkCn BT"/>
                <a:cs typeface="Swis721 BlkCn BT"/>
              </a:rPr>
              <a:t>L</a:t>
            </a:r>
            <a:r>
              <a:rPr sz="3300" spc="-5" dirty="0">
                <a:latin typeface="Swis721 BlkCn BT"/>
                <a:cs typeface="Swis721 BlkCn BT"/>
              </a:rPr>
              <a:t>ARITÉS</a:t>
            </a:r>
            <a:r>
              <a:rPr sz="3300" spc="-10" dirty="0">
                <a:latin typeface="Swis721 BlkCn BT"/>
                <a:cs typeface="Swis721 BlkCn BT"/>
              </a:rPr>
              <a:t> E</a:t>
            </a:r>
            <a:r>
              <a:rPr sz="3300" spc="-5" dirty="0">
                <a:latin typeface="Swis721 BlkCn BT"/>
                <a:cs typeface="Swis721 BlkCn BT"/>
              </a:rPr>
              <a:t>T DÉFIS</a:t>
            </a:r>
            <a:endParaRPr sz="3300">
              <a:latin typeface="Swis721 BlkCn BT"/>
              <a:cs typeface="Swis721 BlkCn B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6367" y="3306683"/>
            <a:ext cx="5087620" cy="3180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180"/>
              </a:lnSpc>
            </a:pPr>
            <a:r>
              <a:rPr sz="5350" b="1" dirty="0">
                <a:solidFill>
                  <a:srgbClr val="231F20"/>
                </a:solidFill>
                <a:latin typeface="Swis721 Cn BT"/>
                <a:cs typeface="Swis721 Cn BT"/>
              </a:rPr>
              <a:t>DES </a:t>
            </a:r>
            <a:r>
              <a:rPr sz="5350" b="1" spc="5" dirty="0">
                <a:solidFill>
                  <a:srgbClr val="231F20"/>
                </a:solidFill>
                <a:latin typeface="Swis721 Cn BT"/>
                <a:cs typeface="Swis721 Cn BT"/>
              </a:rPr>
              <a:t>GOU</a:t>
            </a:r>
            <a:r>
              <a:rPr sz="5350" b="1" spc="-195" dirty="0">
                <a:solidFill>
                  <a:srgbClr val="231F20"/>
                </a:solidFill>
                <a:latin typeface="Swis721 Cn BT"/>
                <a:cs typeface="Swis721 Cn BT"/>
              </a:rPr>
              <a:t>L</a:t>
            </a:r>
            <a:r>
              <a:rPr sz="5350" b="1" dirty="0">
                <a:solidFill>
                  <a:srgbClr val="231F20"/>
                </a:solidFill>
                <a:latin typeface="Swis721 Cn BT"/>
                <a:cs typeface="Swis721 Cn BT"/>
              </a:rPr>
              <a:t>OTS </a:t>
            </a:r>
            <a:r>
              <a:rPr sz="5350" b="1" dirty="0" smtClean="0">
                <a:solidFill>
                  <a:srgbClr val="B80A29"/>
                </a:solidFill>
                <a:latin typeface="Swis721 Cn BT"/>
                <a:cs typeface="Swis721 Cn BT"/>
              </a:rPr>
              <a:t>D’ÉTRANGLE</a:t>
            </a:r>
            <a:r>
              <a:rPr lang="fr-FR" sz="5350" b="1" dirty="0" smtClean="0">
                <a:solidFill>
                  <a:srgbClr val="B80A29"/>
                </a:solidFill>
                <a:latin typeface="Swis721 Cn BT"/>
                <a:cs typeface="Swis721 Cn BT"/>
              </a:rPr>
              <a:t>-</a:t>
            </a:r>
            <a:r>
              <a:rPr sz="5350" b="1" dirty="0" smtClean="0">
                <a:solidFill>
                  <a:srgbClr val="B80A29"/>
                </a:solidFill>
                <a:latin typeface="Swis721 Cn BT"/>
                <a:cs typeface="Swis721 Cn BT"/>
              </a:rPr>
              <a:t>MENT </a:t>
            </a:r>
            <a:r>
              <a:rPr sz="5350" b="1" dirty="0">
                <a:solidFill>
                  <a:srgbClr val="231F20"/>
                </a:solidFill>
                <a:latin typeface="Swis721 Cn BT"/>
                <a:cs typeface="Swis721 Cn BT"/>
              </a:rPr>
              <a:t>SE </a:t>
            </a:r>
            <a:r>
              <a:rPr sz="5350" b="1" spc="5" dirty="0">
                <a:solidFill>
                  <a:srgbClr val="231F20"/>
                </a:solidFill>
                <a:latin typeface="Swis721 Cn BT"/>
                <a:cs typeface="Swis721 Cn BT"/>
              </a:rPr>
              <a:t>FORMENT</a:t>
            </a:r>
            <a:endParaRPr sz="5350" dirty="0">
              <a:latin typeface="Swis721 Cn BT"/>
              <a:cs typeface="Swis721 Cn B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0665" y="1587640"/>
            <a:ext cx="5905589" cy="8551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02861" y="1517442"/>
            <a:ext cx="1313180" cy="6777990"/>
          </a:xfrm>
          <a:custGeom>
            <a:avLst/>
            <a:gdLst/>
            <a:ahLst/>
            <a:cxnLst/>
            <a:rect l="l" t="t" r="r" b="b"/>
            <a:pathLst>
              <a:path w="1313179" h="6777990">
                <a:moveTo>
                  <a:pt x="167278" y="0"/>
                </a:moveTo>
                <a:lnTo>
                  <a:pt x="130680" y="24813"/>
                </a:lnTo>
                <a:lnTo>
                  <a:pt x="7131" y="486301"/>
                </a:lnTo>
                <a:lnTo>
                  <a:pt x="632" y="523972"/>
                </a:lnTo>
                <a:lnTo>
                  <a:pt x="0" y="536640"/>
                </a:lnTo>
                <a:lnTo>
                  <a:pt x="334" y="550340"/>
                </a:lnTo>
                <a:lnTo>
                  <a:pt x="5542" y="588688"/>
                </a:lnTo>
                <a:lnTo>
                  <a:pt x="196392" y="1047467"/>
                </a:lnTo>
                <a:lnTo>
                  <a:pt x="214480" y="1081256"/>
                </a:lnTo>
                <a:lnTo>
                  <a:pt x="238363" y="1111180"/>
                </a:lnTo>
                <a:lnTo>
                  <a:pt x="334817" y="1202886"/>
                </a:lnTo>
                <a:lnTo>
                  <a:pt x="343738" y="1212173"/>
                </a:lnTo>
                <a:lnTo>
                  <a:pt x="364712" y="1244258"/>
                </a:lnTo>
                <a:lnTo>
                  <a:pt x="376266" y="1283415"/>
                </a:lnTo>
                <a:lnTo>
                  <a:pt x="377517" y="1294824"/>
                </a:lnTo>
                <a:lnTo>
                  <a:pt x="377338" y="1310496"/>
                </a:lnTo>
                <a:lnTo>
                  <a:pt x="376332" y="1322254"/>
                </a:lnTo>
                <a:lnTo>
                  <a:pt x="178026" y="2293397"/>
                </a:lnTo>
                <a:lnTo>
                  <a:pt x="175848" y="2305964"/>
                </a:lnTo>
                <a:lnTo>
                  <a:pt x="174440" y="2318606"/>
                </a:lnTo>
                <a:lnTo>
                  <a:pt x="173799" y="2331286"/>
                </a:lnTo>
                <a:lnTo>
                  <a:pt x="174113" y="2345220"/>
                </a:lnTo>
                <a:lnTo>
                  <a:pt x="182118" y="2394435"/>
                </a:lnTo>
                <a:lnTo>
                  <a:pt x="307907" y="2806586"/>
                </a:lnTo>
                <a:lnTo>
                  <a:pt x="322488" y="2842272"/>
                </a:lnTo>
                <a:lnTo>
                  <a:pt x="343231" y="2874593"/>
                </a:lnTo>
                <a:lnTo>
                  <a:pt x="752574" y="3252510"/>
                </a:lnTo>
                <a:lnTo>
                  <a:pt x="761654" y="3261613"/>
                </a:lnTo>
                <a:lnTo>
                  <a:pt x="783202" y="3293279"/>
                </a:lnTo>
                <a:lnTo>
                  <a:pt x="1004535" y="3923589"/>
                </a:lnTo>
                <a:lnTo>
                  <a:pt x="1012002" y="3961026"/>
                </a:lnTo>
                <a:lnTo>
                  <a:pt x="1011787" y="3976621"/>
                </a:lnTo>
                <a:lnTo>
                  <a:pt x="1010725" y="3988830"/>
                </a:lnTo>
                <a:lnTo>
                  <a:pt x="1008859" y="3999212"/>
                </a:lnTo>
                <a:lnTo>
                  <a:pt x="944223" y="4276237"/>
                </a:lnTo>
                <a:lnTo>
                  <a:pt x="941693" y="4288785"/>
                </a:lnTo>
                <a:lnTo>
                  <a:pt x="939940" y="4301403"/>
                </a:lnTo>
                <a:lnTo>
                  <a:pt x="938955" y="4314056"/>
                </a:lnTo>
                <a:lnTo>
                  <a:pt x="939212" y="4328694"/>
                </a:lnTo>
                <a:lnTo>
                  <a:pt x="943971" y="4368822"/>
                </a:lnTo>
                <a:lnTo>
                  <a:pt x="959401" y="4415179"/>
                </a:lnTo>
                <a:lnTo>
                  <a:pt x="1046157" y="4565716"/>
                </a:lnTo>
                <a:lnTo>
                  <a:pt x="1052141" y="4577221"/>
                </a:lnTo>
                <a:lnTo>
                  <a:pt x="1056983" y="4589154"/>
                </a:lnTo>
                <a:lnTo>
                  <a:pt x="1060674" y="4601432"/>
                </a:lnTo>
                <a:lnTo>
                  <a:pt x="1063200" y="4613970"/>
                </a:lnTo>
                <a:lnTo>
                  <a:pt x="1064552" y="4626684"/>
                </a:lnTo>
                <a:lnTo>
                  <a:pt x="1064337" y="4642296"/>
                </a:lnTo>
                <a:lnTo>
                  <a:pt x="1063272" y="4654726"/>
                </a:lnTo>
                <a:lnTo>
                  <a:pt x="1061389" y="4665317"/>
                </a:lnTo>
                <a:lnTo>
                  <a:pt x="1020838" y="4827624"/>
                </a:lnTo>
                <a:lnTo>
                  <a:pt x="1018117" y="4840106"/>
                </a:lnTo>
                <a:lnTo>
                  <a:pt x="1016162" y="4852692"/>
                </a:lnTo>
                <a:lnTo>
                  <a:pt x="1014972" y="4865347"/>
                </a:lnTo>
                <a:lnTo>
                  <a:pt x="1014546" y="4878038"/>
                </a:lnTo>
                <a:lnTo>
                  <a:pt x="1014919" y="4890961"/>
                </a:lnTo>
                <a:lnTo>
                  <a:pt x="1016037" y="4903681"/>
                </a:lnTo>
                <a:lnTo>
                  <a:pt x="1017902" y="4916211"/>
                </a:lnTo>
                <a:lnTo>
                  <a:pt x="1020512" y="4928565"/>
                </a:lnTo>
                <a:lnTo>
                  <a:pt x="1234989" y="5714518"/>
                </a:lnTo>
                <a:lnTo>
                  <a:pt x="1237772" y="5726959"/>
                </a:lnTo>
                <a:lnTo>
                  <a:pt x="1239392" y="5739580"/>
                </a:lnTo>
                <a:lnTo>
                  <a:pt x="1239737" y="5750748"/>
                </a:lnTo>
                <a:lnTo>
                  <a:pt x="1239775" y="5756192"/>
                </a:lnTo>
                <a:lnTo>
                  <a:pt x="1239711" y="5757868"/>
                </a:lnTo>
                <a:lnTo>
                  <a:pt x="1163253" y="6739053"/>
                </a:lnTo>
                <a:lnTo>
                  <a:pt x="1164763" y="6752709"/>
                </a:lnTo>
                <a:lnTo>
                  <a:pt x="1170909" y="6764459"/>
                </a:lnTo>
                <a:lnTo>
                  <a:pt x="1180787" y="6773243"/>
                </a:lnTo>
                <a:lnTo>
                  <a:pt x="1193493" y="6778001"/>
                </a:lnTo>
                <a:lnTo>
                  <a:pt x="1208336" y="6776920"/>
                </a:lnTo>
                <a:lnTo>
                  <a:pt x="1236329" y="6744749"/>
                </a:lnTo>
                <a:lnTo>
                  <a:pt x="1312934" y="5761648"/>
                </a:lnTo>
                <a:lnTo>
                  <a:pt x="1313143" y="5750748"/>
                </a:lnTo>
                <a:lnTo>
                  <a:pt x="1312760" y="5738022"/>
                </a:lnTo>
                <a:lnTo>
                  <a:pt x="1311610" y="5725348"/>
                </a:lnTo>
                <a:lnTo>
                  <a:pt x="1309699" y="5712763"/>
                </a:lnTo>
                <a:lnTo>
                  <a:pt x="1307027" y="5700301"/>
                </a:lnTo>
                <a:lnTo>
                  <a:pt x="1092700" y="4914993"/>
                </a:lnTo>
                <a:lnTo>
                  <a:pt x="1089912" y="4902526"/>
                </a:lnTo>
                <a:lnTo>
                  <a:pt x="1088294" y="4889909"/>
                </a:lnTo>
                <a:lnTo>
                  <a:pt x="1088337" y="4873321"/>
                </a:lnTo>
                <a:lnTo>
                  <a:pt x="1089198" y="4860627"/>
                </a:lnTo>
                <a:lnTo>
                  <a:pt x="1090817" y="4850331"/>
                </a:lnTo>
                <a:lnTo>
                  <a:pt x="1131809" y="4685995"/>
                </a:lnTo>
                <a:lnTo>
                  <a:pt x="1134533" y="4673475"/>
                </a:lnTo>
                <a:lnTo>
                  <a:pt x="1136485" y="4660875"/>
                </a:lnTo>
                <a:lnTo>
                  <a:pt x="1137668" y="4648231"/>
                </a:lnTo>
                <a:lnTo>
                  <a:pt x="1138090" y="4635576"/>
                </a:lnTo>
                <a:lnTo>
                  <a:pt x="1137709" y="4622640"/>
                </a:lnTo>
                <a:lnTo>
                  <a:pt x="1131991" y="4584605"/>
                </a:lnTo>
                <a:lnTo>
                  <a:pt x="1119519" y="4548332"/>
                </a:lnTo>
                <a:lnTo>
                  <a:pt x="1030649" y="4393281"/>
                </a:lnTo>
                <a:lnTo>
                  <a:pt x="1024668" y="4381780"/>
                </a:lnTo>
                <a:lnTo>
                  <a:pt x="1019824" y="4369850"/>
                </a:lnTo>
                <a:lnTo>
                  <a:pt x="1016130" y="4357575"/>
                </a:lnTo>
                <a:lnTo>
                  <a:pt x="1013599" y="4345037"/>
                </a:lnTo>
                <a:lnTo>
                  <a:pt x="1012244" y="4332319"/>
                </a:lnTo>
                <a:lnTo>
                  <a:pt x="1012446" y="4316653"/>
                </a:lnTo>
                <a:lnTo>
                  <a:pt x="1013490" y="4304434"/>
                </a:lnTo>
                <a:lnTo>
                  <a:pt x="1015333" y="4294078"/>
                </a:lnTo>
                <a:lnTo>
                  <a:pt x="1080009" y="4016863"/>
                </a:lnTo>
                <a:lnTo>
                  <a:pt x="1082536" y="4004334"/>
                </a:lnTo>
                <a:lnTo>
                  <a:pt x="1084294" y="3991722"/>
                </a:lnTo>
                <a:lnTo>
                  <a:pt x="1085285" y="3979061"/>
                </a:lnTo>
                <a:lnTo>
                  <a:pt x="1085088" y="3963857"/>
                </a:lnTo>
                <a:lnTo>
                  <a:pt x="1080811" y="3925191"/>
                </a:lnTo>
                <a:lnTo>
                  <a:pt x="858854" y="3284509"/>
                </a:lnTo>
                <a:lnTo>
                  <a:pt x="842901" y="3249502"/>
                </a:lnTo>
                <a:lnTo>
                  <a:pt x="820927" y="3218063"/>
                </a:lnTo>
                <a:lnTo>
                  <a:pt x="416804" y="2846585"/>
                </a:lnTo>
                <a:lnTo>
                  <a:pt x="407705" y="2837458"/>
                </a:lnTo>
                <a:lnTo>
                  <a:pt x="386147" y="2805738"/>
                </a:lnTo>
                <a:lnTo>
                  <a:pt x="253040" y="2375782"/>
                </a:lnTo>
                <a:lnTo>
                  <a:pt x="247073" y="2338130"/>
                </a:lnTo>
                <a:lnTo>
                  <a:pt x="247546" y="2324482"/>
                </a:lnTo>
                <a:lnTo>
                  <a:pt x="249020" y="2312423"/>
                </a:lnTo>
                <a:lnTo>
                  <a:pt x="446782" y="1344965"/>
                </a:lnTo>
                <a:lnTo>
                  <a:pt x="448956" y="1332396"/>
                </a:lnTo>
                <a:lnTo>
                  <a:pt x="450366" y="1319753"/>
                </a:lnTo>
                <a:lnTo>
                  <a:pt x="451010" y="1307075"/>
                </a:lnTo>
                <a:lnTo>
                  <a:pt x="450696" y="1293134"/>
                </a:lnTo>
                <a:lnTo>
                  <a:pt x="442697" y="1243954"/>
                </a:lnTo>
                <a:lnTo>
                  <a:pt x="428083" y="1207303"/>
                </a:lnTo>
                <a:lnTo>
                  <a:pt x="407878" y="1174938"/>
                </a:lnTo>
                <a:lnTo>
                  <a:pt x="295939" y="1065100"/>
                </a:lnTo>
                <a:lnTo>
                  <a:pt x="287066" y="1055868"/>
                </a:lnTo>
                <a:lnTo>
                  <a:pt x="266130" y="1023901"/>
                </a:lnTo>
                <a:lnTo>
                  <a:pt x="84144" y="594444"/>
                </a:lnTo>
                <a:lnTo>
                  <a:pt x="74264" y="557453"/>
                </a:lnTo>
                <a:lnTo>
                  <a:pt x="73311" y="544752"/>
                </a:lnTo>
                <a:lnTo>
                  <a:pt x="73747" y="530631"/>
                </a:lnTo>
                <a:lnTo>
                  <a:pt x="75161" y="518194"/>
                </a:lnTo>
                <a:lnTo>
                  <a:pt x="77548" y="506736"/>
                </a:lnTo>
                <a:lnTo>
                  <a:pt x="201198" y="44775"/>
                </a:lnTo>
                <a:lnTo>
                  <a:pt x="202299" y="31966"/>
                </a:lnTo>
                <a:lnTo>
                  <a:pt x="199086" y="19982"/>
                </a:lnTo>
                <a:lnTo>
                  <a:pt x="192126" y="9803"/>
                </a:lnTo>
                <a:lnTo>
                  <a:pt x="181985" y="2413"/>
                </a:lnTo>
                <a:lnTo>
                  <a:pt x="167278" y="0"/>
                </a:lnTo>
                <a:close/>
              </a:path>
            </a:pathLst>
          </a:custGeom>
          <a:solidFill>
            <a:srgbClr val="CE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5569" y="4165836"/>
            <a:ext cx="841375" cy="210820"/>
          </a:xfrm>
          <a:custGeom>
            <a:avLst/>
            <a:gdLst/>
            <a:ahLst/>
            <a:cxnLst/>
            <a:rect l="l" t="t" r="r" b="b"/>
            <a:pathLst>
              <a:path w="841375" h="210820">
                <a:moveTo>
                  <a:pt x="841157" y="210552"/>
                </a:moveTo>
                <a:lnTo>
                  <a:pt x="309090" y="11217"/>
                </a:lnTo>
                <a:lnTo>
                  <a:pt x="260142" y="476"/>
                </a:lnTo>
                <a:lnTo>
                  <a:pt x="247695" y="0"/>
                </a:lnTo>
                <a:lnTo>
                  <a:pt x="235258" y="401"/>
                </a:lnTo>
                <a:lnTo>
                  <a:pt x="186563" y="10730"/>
                </a:lnTo>
                <a:lnTo>
                  <a:pt x="174888" y="15480"/>
                </a:lnTo>
                <a:lnTo>
                  <a:pt x="0" y="105843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70025" y="5324003"/>
            <a:ext cx="367030" cy="167640"/>
          </a:xfrm>
          <a:custGeom>
            <a:avLst/>
            <a:gdLst/>
            <a:ahLst/>
            <a:cxnLst/>
            <a:rect l="l" t="t" r="r" b="b"/>
            <a:pathLst>
              <a:path w="367029" h="167639">
                <a:moveTo>
                  <a:pt x="0" y="150079"/>
                </a:moveTo>
                <a:lnTo>
                  <a:pt x="51192" y="159565"/>
                </a:lnTo>
                <a:lnTo>
                  <a:pt x="88945" y="165002"/>
                </a:lnTo>
                <a:lnTo>
                  <a:pt x="127007" y="167407"/>
                </a:lnTo>
                <a:lnTo>
                  <a:pt x="143234" y="166703"/>
                </a:lnTo>
                <a:lnTo>
                  <a:pt x="157012" y="164480"/>
                </a:lnTo>
                <a:lnTo>
                  <a:pt x="168739" y="160797"/>
                </a:lnTo>
                <a:lnTo>
                  <a:pt x="178811" y="155718"/>
                </a:lnTo>
                <a:lnTo>
                  <a:pt x="366480" y="0"/>
                </a:lnTo>
              </a:path>
            </a:pathLst>
          </a:custGeom>
          <a:ln w="73296">
            <a:solidFill>
              <a:srgbClr val="CE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4585" y="7085566"/>
            <a:ext cx="2822575" cy="1400810"/>
          </a:xfrm>
          <a:custGeom>
            <a:avLst/>
            <a:gdLst/>
            <a:ahLst/>
            <a:cxnLst/>
            <a:rect l="l" t="t" r="r" b="b"/>
            <a:pathLst>
              <a:path w="2822575" h="1400809">
                <a:moveTo>
                  <a:pt x="443280" y="1224162"/>
                </a:moveTo>
                <a:lnTo>
                  <a:pt x="237417" y="1224162"/>
                </a:lnTo>
                <a:lnTo>
                  <a:pt x="251865" y="1224716"/>
                </a:lnTo>
                <a:lnTo>
                  <a:pt x="264602" y="1226578"/>
                </a:lnTo>
                <a:lnTo>
                  <a:pt x="276102" y="1229736"/>
                </a:lnTo>
                <a:lnTo>
                  <a:pt x="612861" y="1381314"/>
                </a:lnTo>
                <a:lnTo>
                  <a:pt x="625017" y="1386368"/>
                </a:lnTo>
                <a:lnTo>
                  <a:pt x="662206" y="1396829"/>
                </a:lnTo>
                <a:lnTo>
                  <a:pt x="699748" y="1400459"/>
                </a:lnTo>
                <a:lnTo>
                  <a:pt x="713061" y="1400074"/>
                </a:lnTo>
                <a:lnTo>
                  <a:pt x="751719" y="1394428"/>
                </a:lnTo>
                <a:lnTo>
                  <a:pt x="788023" y="1382314"/>
                </a:lnTo>
                <a:lnTo>
                  <a:pt x="822651" y="1362576"/>
                </a:lnTo>
                <a:lnTo>
                  <a:pt x="853916" y="1336423"/>
                </a:lnTo>
                <a:lnTo>
                  <a:pt x="862843" y="1327148"/>
                </a:lnTo>
                <a:lnTo>
                  <a:pt x="703292" y="1327148"/>
                </a:lnTo>
                <a:lnTo>
                  <a:pt x="690285" y="1326635"/>
                </a:lnTo>
                <a:lnTo>
                  <a:pt x="677623" y="1325064"/>
                </a:lnTo>
                <a:lnTo>
                  <a:pt x="665260" y="1322402"/>
                </a:lnTo>
                <a:lnTo>
                  <a:pt x="653148" y="1318619"/>
                </a:lnTo>
                <a:lnTo>
                  <a:pt x="443280" y="1224162"/>
                </a:lnTo>
                <a:close/>
              </a:path>
              <a:path w="2822575" h="1400809">
                <a:moveTo>
                  <a:pt x="2113549" y="32218"/>
                </a:moveTo>
                <a:lnTo>
                  <a:pt x="1219648" y="402067"/>
                </a:lnTo>
                <a:lnTo>
                  <a:pt x="1185548" y="420908"/>
                </a:lnTo>
                <a:lnTo>
                  <a:pt x="1156907" y="447145"/>
                </a:lnTo>
                <a:lnTo>
                  <a:pt x="1135125" y="479494"/>
                </a:lnTo>
                <a:lnTo>
                  <a:pt x="833943" y="1237204"/>
                </a:lnTo>
                <a:lnTo>
                  <a:pt x="828414" y="1249458"/>
                </a:lnTo>
                <a:lnTo>
                  <a:pt x="806298" y="1281300"/>
                </a:lnTo>
                <a:lnTo>
                  <a:pt x="775046" y="1306127"/>
                </a:lnTo>
                <a:lnTo>
                  <a:pt x="738719" y="1321926"/>
                </a:lnTo>
                <a:lnTo>
                  <a:pt x="703292" y="1327148"/>
                </a:lnTo>
                <a:lnTo>
                  <a:pt x="862843" y="1327148"/>
                </a:lnTo>
                <a:lnTo>
                  <a:pt x="891428" y="1287058"/>
                </a:lnTo>
                <a:lnTo>
                  <a:pt x="1196686" y="520995"/>
                </a:lnTo>
                <a:lnTo>
                  <a:pt x="1202390" y="509163"/>
                </a:lnTo>
                <a:lnTo>
                  <a:pt x="1228308" y="480437"/>
                </a:lnTo>
                <a:lnTo>
                  <a:pt x="2142518" y="99563"/>
                </a:lnTo>
                <a:lnTo>
                  <a:pt x="2147474" y="97511"/>
                </a:lnTo>
                <a:lnTo>
                  <a:pt x="2150427" y="95542"/>
                </a:lnTo>
                <a:lnTo>
                  <a:pt x="2151693" y="94799"/>
                </a:lnTo>
                <a:lnTo>
                  <a:pt x="2151422" y="94799"/>
                </a:lnTo>
                <a:lnTo>
                  <a:pt x="2144102" y="78213"/>
                </a:lnTo>
                <a:lnTo>
                  <a:pt x="2200069" y="78213"/>
                </a:lnTo>
                <a:lnTo>
                  <a:pt x="2203570" y="77355"/>
                </a:lnTo>
                <a:lnTo>
                  <a:pt x="2215465" y="75178"/>
                </a:lnTo>
                <a:lnTo>
                  <a:pt x="2227039" y="73792"/>
                </a:lnTo>
                <a:lnTo>
                  <a:pt x="2238360" y="73156"/>
                </a:lnTo>
                <a:lnTo>
                  <a:pt x="2451924" y="73156"/>
                </a:lnTo>
                <a:lnTo>
                  <a:pt x="2406612" y="49920"/>
                </a:lnTo>
                <a:lnTo>
                  <a:pt x="2122323" y="49920"/>
                </a:lnTo>
                <a:lnTo>
                  <a:pt x="2117708" y="40915"/>
                </a:lnTo>
                <a:lnTo>
                  <a:pt x="2112868" y="32623"/>
                </a:lnTo>
                <a:lnTo>
                  <a:pt x="2113549" y="32218"/>
                </a:lnTo>
                <a:close/>
              </a:path>
              <a:path w="2822575" h="1400809">
                <a:moveTo>
                  <a:pt x="252687" y="1151028"/>
                </a:moveTo>
                <a:lnTo>
                  <a:pt x="210786" y="1154017"/>
                </a:lnTo>
                <a:lnTo>
                  <a:pt x="21015" y="1234691"/>
                </a:lnTo>
                <a:lnTo>
                  <a:pt x="0" y="1262685"/>
                </a:lnTo>
                <a:lnTo>
                  <a:pt x="234" y="1274759"/>
                </a:lnTo>
                <a:lnTo>
                  <a:pt x="7585" y="1288016"/>
                </a:lnTo>
                <a:lnTo>
                  <a:pt x="16648" y="1297334"/>
                </a:lnTo>
                <a:lnTo>
                  <a:pt x="26855" y="1302805"/>
                </a:lnTo>
                <a:lnTo>
                  <a:pt x="37642" y="1304523"/>
                </a:lnTo>
                <a:lnTo>
                  <a:pt x="48443" y="1302581"/>
                </a:lnTo>
                <a:lnTo>
                  <a:pt x="51517" y="1301338"/>
                </a:lnTo>
                <a:lnTo>
                  <a:pt x="200308" y="1233246"/>
                </a:lnTo>
                <a:lnTo>
                  <a:pt x="212365" y="1228628"/>
                </a:lnTo>
                <a:lnTo>
                  <a:pt x="224784" y="1225600"/>
                </a:lnTo>
                <a:lnTo>
                  <a:pt x="237417" y="1224162"/>
                </a:lnTo>
                <a:lnTo>
                  <a:pt x="443280" y="1224162"/>
                </a:lnTo>
                <a:lnTo>
                  <a:pt x="314546" y="1166222"/>
                </a:lnTo>
                <a:lnTo>
                  <a:pt x="302564" y="1161340"/>
                </a:lnTo>
                <a:lnTo>
                  <a:pt x="290335" y="1157379"/>
                </a:lnTo>
                <a:lnTo>
                  <a:pt x="277910" y="1154341"/>
                </a:lnTo>
                <a:lnTo>
                  <a:pt x="265343" y="1152223"/>
                </a:lnTo>
                <a:lnTo>
                  <a:pt x="252687" y="1151028"/>
                </a:lnTo>
                <a:close/>
              </a:path>
              <a:path w="2822575" h="1400809">
                <a:moveTo>
                  <a:pt x="2451924" y="73156"/>
                </a:moveTo>
                <a:lnTo>
                  <a:pt x="2238360" y="73156"/>
                </a:lnTo>
                <a:lnTo>
                  <a:pt x="2252114" y="73512"/>
                </a:lnTo>
                <a:lnTo>
                  <a:pt x="2264887" y="74639"/>
                </a:lnTo>
                <a:lnTo>
                  <a:pt x="2313821" y="87287"/>
                </a:lnTo>
                <a:lnTo>
                  <a:pt x="2770628" y="318572"/>
                </a:lnTo>
                <a:lnTo>
                  <a:pt x="2782428" y="322280"/>
                </a:lnTo>
                <a:lnTo>
                  <a:pt x="2820598" y="296559"/>
                </a:lnTo>
                <a:lnTo>
                  <a:pt x="2822457" y="283951"/>
                </a:lnTo>
                <a:lnTo>
                  <a:pt x="2820764" y="272741"/>
                </a:lnTo>
                <a:lnTo>
                  <a:pt x="2815912" y="263274"/>
                </a:lnTo>
                <a:lnTo>
                  <a:pt x="2808293" y="255898"/>
                </a:lnTo>
                <a:lnTo>
                  <a:pt x="2451924" y="73156"/>
                </a:lnTo>
                <a:close/>
              </a:path>
              <a:path w="2822575" h="1400809">
                <a:moveTo>
                  <a:pt x="2144102" y="78213"/>
                </a:moveTo>
                <a:lnTo>
                  <a:pt x="2151422" y="94799"/>
                </a:lnTo>
                <a:lnTo>
                  <a:pt x="2152542" y="94265"/>
                </a:lnTo>
                <a:lnTo>
                  <a:pt x="2144102" y="78213"/>
                </a:lnTo>
                <a:close/>
              </a:path>
              <a:path w="2822575" h="1400809">
                <a:moveTo>
                  <a:pt x="2152867" y="94087"/>
                </a:moveTo>
                <a:lnTo>
                  <a:pt x="2152542" y="94265"/>
                </a:lnTo>
                <a:lnTo>
                  <a:pt x="2151422" y="94799"/>
                </a:lnTo>
                <a:lnTo>
                  <a:pt x="2152293" y="94437"/>
                </a:lnTo>
                <a:lnTo>
                  <a:pt x="2152867" y="94087"/>
                </a:lnTo>
                <a:close/>
              </a:path>
              <a:path w="2822575" h="1400809">
                <a:moveTo>
                  <a:pt x="2152293" y="94437"/>
                </a:moveTo>
                <a:lnTo>
                  <a:pt x="2151422" y="94799"/>
                </a:lnTo>
                <a:lnTo>
                  <a:pt x="2151693" y="94799"/>
                </a:lnTo>
                <a:lnTo>
                  <a:pt x="2152293" y="94437"/>
                </a:lnTo>
                <a:close/>
              </a:path>
              <a:path w="2822575" h="1400809">
                <a:moveTo>
                  <a:pt x="2170967" y="86987"/>
                </a:moveTo>
                <a:lnTo>
                  <a:pt x="2148720" y="86987"/>
                </a:lnTo>
                <a:lnTo>
                  <a:pt x="2152867" y="94087"/>
                </a:lnTo>
                <a:lnTo>
                  <a:pt x="2152293" y="94437"/>
                </a:lnTo>
                <a:lnTo>
                  <a:pt x="2165290" y="89040"/>
                </a:lnTo>
                <a:lnTo>
                  <a:pt x="2170967" y="86987"/>
                </a:lnTo>
                <a:close/>
              </a:path>
              <a:path w="2822575" h="1400809">
                <a:moveTo>
                  <a:pt x="2200069" y="78213"/>
                </a:moveTo>
                <a:lnTo>
                  <a:pt x="2144102" y="78213"/>
                </a:lnTo>
                <a:lnTo>
                  <a:pt x="2152542" y="94265"/>
                </a:lnTo>
                <a:lnTo>
                  <a:pt x="2148720" y="86987"/>
                </a:lnTo>
                <a:lnTo>
                  <a:pt x="2170967" y="86987"/>
                </a:lnTo>
                <a:lnTo>
                  <a:pt x="2178549" y="84246"/>
                </a:lnTo>
                <a:lnTo>
                  <a:pt x="2191287" y="80364"/>
                </a:lnTo>
                <a:lnTo>
                  <a:pt x="2200069" y="78213"/>
                </a:lnTo>
                <a:close/>
              </a:path>
              <a:path w="2822575" h="1400809">
                <a:moveTo>
                  <a:pt x="2148720" y="86987"/>
                </a:moveTo>
                <a:lnTo>
                  <a:pt x="2152542" y="94265"/>
                </a:lnTo>
                <a:lnTo>
                  <a:pt x="2152867" y="94087"/>
                </a:lnTo>
                <a:lnTo>
                  <a:pt x="2148720" y="86987"/>
                </a:lnTo>
                <a:close/>
              </a:path>
              <a:path w="2822575" h="1400809">
                <a:moveTo>
                  <a:pt x="2114899" y="31659"/>
                </a:moveTo>
                <a:lnTo>
                  <a:pt x="2113328" y="32371"/>
                </a:lnTo>
                <a:lnTo>
                  <a:pt x="2122323" y="49920"/>
                </a:lnTo>
                <a:lnTo>
                  <a:pt x="2114899" y="31659"/>
                </a:lnTo>
                <a:close/>
              </a:path>
              <a:path w="2822575" h="1400809">
                <a:moveTo>
                  <a:pt x="2370358" y="31659"/>
                </a:moveTo>
                <a:lnTo>
                  <a:pt x="2114899" y="31659"/>
                </a:lnTo>
                <a:lnTo>
                  <a:pt x="2122323" y="49920"/>
                </a:lnTo>
                <a:lnTo>
                  <a:pt x="2406612" y="49920"/>
                </a:lnTo>
                <a:lnTo>
                  <a:pt x="2385488" y="39094"/>
                </a:lnTo>
                <a:lnTo>
                  <a:pt x="2373768" y="33247"/>
                </a:lnTo>
                <a:lnTo>
                  <a:pt x="2370358" y="31659"/>
                </a:lnTo>
                <a:close/>
              </a:path>
              <a:path w="2822575" h="1400809">
                <a:moveTo>
                  <a:pt x="2113328" y="32371"/>
                </a:moveTo>
                <a:lnTo>
                  <a:pt x="2112868" y="32623"/>
                </a:lnTo>
                <a:lnTo>
                  <a:pt x="2117705" y="40915"/>
                </a:lnTo>
                <a:lnTo>
                  <a:pt x="2113328" y="32371"/>
                </a:lnTo>
                <a:close/>
              </a:path>
              <a:path w="2822575" h="1400809">
                <a:moveTo>
                  <a:pt x="2113328" y="32371"/>
                </a:moveTo>
                <a:lnTo>
                  <a:pt x="2117705" y="40915"/>
                </a:lnTo>
                <a:lnTo>
                  <a:pt x="2113328" y="32371"/>
                </a:lnTo>
                <a:close/>
              </a:path>
              <a:path w="2822575" h="1400809">
                <a:moveTo>
                  <a:pt x="2385498" y="39094"/>
                </a:moveTo>
                <a:close/>
              </a:path>
              <a:path w="2822575" h="1400809">
                <a:moveTo>
                  <a:pt x="2114899" y="31659"/>
                </a:moveTo>
                <a:lnTo>
                  <a:pt x="2113549" y="32218"/>
                </a:lnTo>
                <a:lnTo>
                  <a:pt x="2112868" y="32623"/>
                </a:lnTo>
                <a:lnTo>
                  <a:pt x="2113328" y="32371"/>
                </a:lnTo>
                <a:lnTo>
                  <a:pt x="2114899" y="31659"/>
                </a:lnTo>
                <a:close/>
              </a:path>
              <a:path w="2822575" h="1400809">
                <a:moveTo>
                  <a:pt x="2252306" y="0"/>
                </a:moveTo>
                <a:lnTo>
                  <a:pt x="2212360" y="2166"/>
                </a:lnTo>
                <a:lnTo>
                  <a:pt x="2163401" y="12266"/>
                </a:lnTo>
                <a:lnTo>
                  <a:pt x="2121764" y="27772"/>
                </a:lnTo>
                <a:lnTo>
                  <a:pt x="2114648" y="31565"/>
                </a:lnTo>
                <a:lnTo>
                  <a:pt x="2113549" y="32218"/>
                </a:lnTo>
                <a:lnTo>
                  <a:pt x="2114899" y="31659"/>
                </a:lnTo>
                <a:lnTo>
                  <a:pt x="2370358" y="31659"/>
                </a:lnTo>
                <a:lnTo>
                  <a:pt x="2361918" y="27733"/>
                </a:lnTo>
                <a:lnTo>
                  <a:pt x="2315006" y="10360"/>
                </a:lnTo>
                <a:lnTo>
                  <a:pt x="2277574" y="2301"/>
                </a:lnTo>
                <a:lnTo>
                  <a:pt x="2264977" y="831"/>
                </a:lnTo>
                <a:lnTo>
                  <a:pt x="2252306" y="0"/>
                </a:lnTo>
                <a:close/>
              </a:path>
            </a:pathLst>
          </a:custGeom>
          <a:solidFill>
            <a:srgbClr val="CE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45297" y="7779546"/>
            <a:ext cx="2065655" cy="649605"/>
          </a:xfrm>
          <a:custGeom>
            <a:avLst/>
            <a:gdLst/>
            <a:ahLst/>
            <a:cxnLst/>
            <a:rect l="l" t="t" r="r" b="b"/>
            <a:pathLst>
              <a:path w="2065654" h="649604">
                <a:moveTo>
                  <a:pt x="32202" y="0"/>
                </a:moveTo>
                <a:lnTo>
                  <a:pt x="20214" y="3112"/>
                </a:lnTo>
                <a:lnTo>
                  <a:pt x="9997" y="9971"/>
                </a:lnTo>
                <a:lnTo>
                  <a:pt x="2530" y="20022"/>
                </a:lnTo>
                <a:lnTo>
                  <a:pt x="0" y="34708"/>
                </a:lnTo>
                <a:lnTo>
                  <a:pt x="1428" y="47589"/>
                </a:lnTo>
                <a:lnTo>
                  <a:pt x="706101" y="259016"/>
                </a:lnTo>
                <a:lnTo>
                  <a:pt x="743705" y="265260"/>
                </a:lnTo>
                <a:lnTo>
                  <a:pt x="1054697" y="272554"/>
                </a:lnTo>
                <a:lnTo>
                  <a:pt x="1067706" y="273598"/>
                </a:lnTo>
                <a:lnTo>
                  <a:pt x="1104514" y="285242"/>
                </a:lnTo>
                <a:lnTo>
                  <a:pt x="1343453" y="497281"/>
                </a:lnTo>
                <a:lnTo>
                  <a:pt x="1353499" y="505670"/>
                </a:lnTo>
                <a:lnTo>
                  <a:pt x="1387039" y="525183"/>
                </a:lnTo>
                <a:lnTo>
                  <a:pt x="1424317" y="535687"/>
                </a:lnTo>
                <a:lnTo>
                  <a:pt x="1616178" y="537384"/>
                </a:lnTo>
                <a:lnTo>
                  <a:pt x="1628933" y="537685"/>
                </a:lnTo>
                <a:lnTo>
                  <a:pt x="1666849" y="542173"/>
                </a:lnTo>
                <a:lnTo>
                  <a:pt x="2019317" y="647506"/>
                </a:lnTo>
                <a:lnTo>
                  <a:pt x="2031970" y="649038"/>
                </a:lnTo>
                <a:lnTo>
                  <a:pt x="2043961" y="646301"/>
                </a:lnTo>
                <a:lnTo>
                  <a:pt x="2054317" y="639817"/>
                </a:lnTo>
                <a:lnTo>
                  <a:pt x="2062066" y="630104"/>
                </a:lnTo>
                <a:lnTo>
                  <a:pt x="2065058" y="615521"/>
                </a:lnTo>
                <a:lnTo>
                  <a:pt x="2064105" y="602642"/>
                </a:lnTo>
                <a:lnTo>
                  <a:pt x="1715965" y="478894"/>
                </a:lnTo>
                <a:lnTo>
                  <a:pt x="1678822" y="469848"/>
                </a:lnTo>
                <a:lnTo>
                  <a:pt x="1640943" y="464982"/>
                </a:lnTo>
                <a:lnTo>
                  <a:pt x="1447115" y="464088"/>
                </a:lnTo>
                <a:lnTo>
                  <a:pt x="1434118" y="463035"/>
                </a:lnTo>
                <a:lnTo>
                  <a:pt x="1421562" y="459936"/>
                </a:lnTo>
                <a:lnTo>
                  <a:pt x="1409680" y="454882"/>
                </a:lnTo>
                <a:lnTo>
                  <a:pt x="1398706" y="447964"/>
                </a:lnTo>
                <a:lnTo>
                  <a:pt x="1178453" y="248115"/>
                </a:lnTo>
                <a:lnTo>
                  <a:pt x="1168482" y="239661"/>
                </a:lnTo>
                <a:lnTo>
                  <a:pt x="1135688" y="218873"/>
                </a:lnTo>
                <a:lnTo>
                  <a:pt x="1099472" y="205312"/>
                </a:lnTo>
                <a:lnTo>
                  <a:pt x="1060998" y="199442"/>
                </a:lnTo>
                <a:lnTo>
                  <a:pt x="752309" y="192274"/>
                </a:lnTo>
                <a:lnTo>
                  <a:pt x="739620" y="191248"/>
                </a:lnTo>
                <a:lnTo>
                  <a:pt x="727144" y="188774"/>
                </a:lnTo>
                <a:lnTo>
                  <a:pt x="44980" y="1191"/>
                </a:lnTo>
                <a:lnTo>
                  <a:pt x="32202" y="0"/>
                </a:lnTo>
                <a:close/>
              </a:path>
            </a:pathLst>
          </a:custGeom>
          <a:solidFill>
            <a:srgbClr val="CE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91579" y="7550014"/>
            <a:ext cx="179639" cy="427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94159" y="8477502"/>
            <a:ext cx="431800" cy="1880870"/>
          </a:xfrm>
          <a:custGeom>
            <a:avLst/>
            <a:gdLst/>
            <a:ahLst/>
            <a:cxnLst/>
            <a:rect l="l" t="t" r="r" b="b"/>
            <a:pathLst>
              <a:path w="431800" h="1880870">
                <a:moveTo>
                  <a:pt x="293987" y="0"/>
                </a:moveTo>
                <a:lnTo>
                  <a:pt x="259674" y="20959"/>
                </a:lnTo>
                <a:lnTo>
                  <a:pt x="256139" y="138573"/>
                </a:lnTo>
                <a:lnTo>
                  <a:pt x="256631" y="151754"/>
                </a:lnTo>
                <a:lnTo>
                  <a:pt x="263843" y="190165"/>
                </a:lnTo>
                <a:lnTo>
                  <a:pt x="279211" y="225846"/>
                </a:lnTo>
                <a:lnTo>
                  <a:pt x="302159" y="257475"/>
                </a:lnTo>
                <a:lnTo>
                  <a:pt x="341226" y="295018"/>
                </a:lnTo>
                <a:lnTo>
                  <a:pt x="349719" y="305241"/>
                </a:lnTo>
                <a:lnTo>
                  <a:pt x="355397" y="316897"/>
                </a:lnTo>
                <a:lnTo>
                  <a:pt x="358183" y="329466"/>
                </a:lnTo>
                <a:lnTo>
                  <a:pt x="357419" y="344234"/>
                </a:lnTo>
                <a:lnTo>
                  <a:pt x="247668" y="561796"/>
                </a:lnTo>
                <a:lnTo>
                  <a:pt x="227410" y="594367"/>
                </a:lnTo>
                <a:lnTo>
                  <a:pt x="202420" y="623364"/>
                </a:lnTo>
                <a:lnTo>
                  <a:pt x="170278" y="650955"/>
                </a:lnTo>
                <a:lnTo>
                  <a:pt x="136756" y="669081"/>
                </a:lnTo>
                <a:lnTo>
                  <a:pt x="124339" y="673567"/>
                </a:lnTo>
                <a:lnTo>
                  <a:pt x="112494" y="679031"/>
                </a:lnTo>
                <a:lnTo>
                  <a:pt x="80837" y="700911"/>
                </a:lnTo>
                <a:lnTo>
                  <a:pt x="53335" y="735497"/>
                </a:lnTo>
                <a:lnTo>
                  <a:pt x="335" y="985688"/>
                </a:lnTo>
                <a:lnTo>
                  <a:pt x="0" y="998225"/>
                </a:lnTo>
                <a:lnTo>
                  <a:pt x="3860" y="1010104"/>
                </a:lnTo>
                <a:lnTo>
                  <a:pt x="70092" y="1100125"/>
                </a:lnTo>
                <a:lnTo>
                  <a:pt x="77508" y="1110830"/>
                </a:lnTo>
                <a:lnTo>
                  <a:pt x="95297" y="1145215"/>
                </a:lnTo>
                <a:lnTo>
                  <a:pt x="106161" y="1182200"/>
                </a:lnTo>
                <a:lnTo>
                  <a:pt x="109700" y="1220341"/>
                </a:lnTo>
                <a:lnTo>
                  <a:pt x="109753" y="1226069"/>
                </a:lnTo>
                <a:lnTo>
                  <a:pt x="109672" y="1228760"/>
                </a:lnTo>
                <a:lnTo>
                  <a:pt x="71223" y="1842312"/>
                </a:lnTo>
                <a:lnTo>
                  <a:pt x="72975" y="1856042"/>
                </a:lnTo>
                <a:lnTo>
                  <a:pt x="79392" y="1867755"/>
                </a:lnTo>
                <a:lnTo>
                  <a:pt x="89535" y="1876384"/>
                </a:lnTo>
                <a:lnTo>
                  <a:pt x="102464" y="1880862"/>
                </a:lnTo>
                <a:lnTo>
                  <a:pt x="117260" y="1879468"/>
                </a:lnTo>
                <a:lnTo>
                  <a:pt x="182916" y="1231807"/>
                </a:lnTo>
                <a:lnTo>
                  <a:pt x="183094" y="1220341"/>
                </a:lnTo>
                <a:lnTo>
                  <a:pt x="182788" y="1207373"/>
                </a:lnTo>
                <a:lnTo>
                  <a:pt x="178249" y="1168940"/>
                </a:lnTo>
                <a:lnTo>
                  <a:pt x="168403" y="1131647"/>
                </a:lnTo>
                <a:lnTo>
                  <a:pt x="153416" y="1096050"/>
                </a:lnTo>
                <a:lnTo>
                  <a:pt x="133450" y="1062705"/>
                </a:lnTo>
                <a:lnTo>
                  <a:pt x="75412" y="984264"/>
                </a:lnTo>
                <a:lnTo>
                  <a:pt x="119467" y="767140"/>
                </a:lnTo>
                <a:lnTo>
                  <a:pt x="119316" y="767035"/>
                </a:lnTo>
                <a:lnTo>
                  <a:pt x="119531" y="767035"/>
                </a:lnTo>
                <a:lnTo>
                  <a:pt x="127882" y="757253"/>
                </a:lnTo>
                <a:lnTo>
                  <a:pt x="137800" y="749060"/>
                </a:lnTo>
                <a:lnTo>
                  <a:pt x="148990" y="742692"/>
                </a:lnTo>
                <a:lnTo>
                  <a:pt x="163311" y="737558"/>
                </a:lnTo>
                <a:lnTo>
                  <a:pt x="176115" y="732255"/>
                </a:lnTo>
                <a:lnTo>
                  <a:pt x="229051" y="697750"/>
                </a:lnTo>
                <a:lnTo>
                  <a:pt x="257477" y="671931"/>
                </a:lnTo>
                <a:lnTo>
                  <a:pt x="282550" y="642991"/>
                </a:lnTo>
                <a:lnTo>
                  <a:pt x="304014" y="611243"/>
                </a:lnTo>
                <a:lnTo>
                  <a:pt x="417328" y="394146"/>
                </a:lnTo>
                <a:lnTo>
                  <a:pt x="429777" y="357571"/>
                </a:lnTo>
                <a:lnTo>
                  <a:pt x="431384" y="345002"/>
                </a:lnTo>
                <a:lnTo>
                  <a:pt x="430962" y="330170"/>
                </a:lnTo>
                <a:lnTo>
                  <a:pt x="423116" y="290444"/>
                </a:lnTo>
                <a:lnTo>
                  <a:pt x="397952" y="248227"/>
                </a:lnTo>
                <a:lnTo>
                  <a:pt x="361832" y="213691"/>
                </a:lnTo>
                <a:lnTo>
                  <a:pt x="352863" y="204078"/>
                </a:lnTo>
                <a:lnTo>
                  <a:pt x="334338" y="170014"/>
                </a:lnTo>
                <a:lnTo>
                  <a:pt x="329435" y="36628"/>
                </a:lnTo>
                <a:lnTo>
                  <a:pt x="326665" y="22625"/>
                </a:lnTo>
                <a:lnTo>
                  <a:pt x="319093" y="11112"/>
                </a:lnTo>
                <a:lnTo>
                  <a:pt x="307831" y="3200"/>
                </a:lnTo>
                <a:lnTo>
                  <a:pt x="293987" y="0"/>
                </a:lnTo>
                <a:close/>
              </a:path>
              <a:path w="431800" h="1880870">
                <a:moveTo>
                  <a:pt x="109400" y="1232969"/>
                </a:moveTo>
                <a:close/>
              </a:path>
              <a:path w="431800" h="1880870">
                <a:moveTo>
                  <a:pt x="119316" y="767035"/>
                </a:moveTo>
                <a:lnTo>
                  <a:pt x="119484" y="767056"/>
                </a:lnTo>
                <a:lnTo>
                  <a:pt x="119316" y="767035"/>
                </a:lnTo>
                <a:close/>
              </a:path>
              <a:path w="431800" h="1880870">
                <a:moveTo>
                  <a:pt x="119474" y="767102"/>
                </a:moveTo>
                <a:close/>
              </a:path>
              <a:path w="431800" h="1880870">
                <a:moveTo>
                  <a:pt x="119531" y="767035"/>
                </a:moveTo>
                <a:lnTo>
                  <a:pt x="119316" y="767035"/>
                </a:lnTo>
                <a:lnTo>
                  <a:pt x="119484" y="767056"/>
                </a:lnTo>
                <a:close/>
              </a:path>
            </a:pathLst>
          </a:custGeom>
          <a:solidFill>
            <a:srgbClr val="CE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4542" y="9440394"/>
            <a:ext cx="274320" cy="870585"/>
          </a:xfrm>
          <a:custGeom>
            <a:avLst/>
            <a:gdLst/>
            <a:ahLst/>
            <a:cxnLst/>
            <a:rect l="l" t="t" r="r" b="b"/>
            <a:pathLst>
              <a:path w="274320" h="870584">
                <a:moveTo>
                  <a:pt x="230411" y="0"/>
                </a:moveTo>
                <a:lnTo>
                  <a:pt x="95410" y="157454"/>
                </a:lnTo>
                <a:lnTo>
                  <a:pt x="75327" y="190358"/>
                </a:lnTo>
                <a:lnTo>
                  <a:pt x="63286" y="226855"/>
                </a:lnTo>
                <a:lnTo>
                  <a:pt x="0" y="830826"/>
                </a:lnTo>
                <a:lnTo>
                  <a:pt x="1122" y="844369"/>
                </a:lnTo>
                <a:lnTo>
                  <a:pt x="6832" y="856174"/>
                </a:lnTo>
                <a:lnTo>
                  <a:pt x="16280" y="865197"/>
                </a:lnTo>
                <a:lnTo>
                  <a:pt x="28614" y="870395"/>
                </a:lnTo>
                <a:lnTo>
                  <a:pt x="43509" y="869819"/>
                </a:lnTo>
                <a:lnTo>
                  <a:pt x="56013" y="864998"/>
                </a:lnTo>
                <a:lnTo>
                  <a:pt x="65516" y="856680"/>
                </a:lnTo>
                <a:lnTo>
                  <a:pt x="71404" y="845611"/>
                </a:lnTo>
                <a:lnTo>
                  <a:pt x="133577" y="251242"/>
                </a:lnTo>
                <a:lnTo>
                  <a:pt x="135772" y="238539"/>
                </a:lnTo>
                <a:lnTo>
                  <a:pt x="139640" y="226309"/>
                </a:lnTo>
                <a:lnTo>
                  <a:pt x="145117" y="214714"/>
                </a:lnTo>
                <a:lnTo>
                  <a:pt x="152137" y="203918"/>
                </a:lnTo>
                <a:lnTo>
                  <a:pt x="266033" y="57855"/>
                </a:lnTo>
                <a:lnTo>
                  <a:pt x="271892" y="46975"/>
                </a:lnTo>
                <a:lnTo>
                  <a:pt x="253819" y="4650"/>
                </a:lnTo>
                <a:lnTo>
                  <a:pt x="241758" y="441"/>
                </a:lnTo>
                <a:lnTo>
                  <a:pt x="230411" y="0"/>
                </a:lnTo>
                <a:close/>
              </a:path>
            </a:pathLst>
          </a:custGeom>
          <a:solidFill>
            <a:srgbClr val="CE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77290" y="9278593"/>
            <a:ext cx="1607185" cy="582295"/>
          </a:xfrm>
          <a:custGeom>
            <a:avLst/>
            <a:gdLst/>
            <a:ahLst/>
            <a:cxnLst/>
            <a:rect l="l" t="t" r="r" b="b"/>
            <a:pathLst>
              <a:path w="1607184" h="582295">
                <a:moveTo>
                  <a:pt x="887650" y="140930"/>
                </a:moveTo>
                <a:lnTo>
                  <a:pt x="849238" y="145305"/>
                </a:lnTo>
                <a:lnTo>
                  <a:pt x="812921" y="158139"/>
                </a:lnTo>
                <a:lnTo>
                  <a:pt x="540792" y="350892"/>
                </a:lnTo>
                <a:lnTo>
                  <a:pt x="530040" y="358016"/>
                </a:lnTo>
                <a:lnTo>
                  <a:pt x="495156" y="374106"/>
                </a:lnTo>
                <a:lnTo>
                  <a:pt x="457452" y="381849"/>
                </a:lnTo>
                <a:lnTo>
                  <a:pt x="233723" y="401257"/>
                </a:lnTo>
                <a:lnTo>
                  <a:pt x="220878" y="402697"/>
                </a:lnTo>
                <a:lnTo>
                  <a:pt x="183186" y="410812"/>
                </a:lnTo>
                <a:lnTo>
                  <a:pt x="147235" y="424435"/>
                </a:lnTo>
                <a:lnTo>
                  <a:pt x="113637" y="443329"/>
                </a:lnTo>
                <a:lnTo>
                  <a:pt x="14661" y="516783"/>
                </a:lnTo>
                <a:lnTo>
                  <a:pt x="0" y="548312"/>
                </a:lnTo>
                <a:lnTo>
                  <a:pt x="2646" y="559993"/>
                </a:lnTo>
                <a:lnTo>
                  <a:pt x="12483" y="571376"/>
                </a:lnTo>
                <a:lnTo>
                  <a:pt x="23116" y="578650"/>
                </a:lnTo>
                <a:lnTo>
                  <a:pt x="34047" y="582026"/>
                </a:lnTo>
                <a:lnTo>
                  <a:pt x="44782" y="581718"/>
                </a:lnTo>
                <a:lnTo>
                  <a:pt x="54822" y="577937"/>
                </a:lnTo>
                <a:lnTo>
                  <a:pt x="146175" y="510050"/>
                </a:lnTo>
                <a:lnTo>
                  <a:pt x="156789" y="502690"/>
                </a:lnTo>
                <a:lnTo>
                  <a:pt x="191158" y="485403"/>
                </a:lnTo>
                <a:lnTo>
                  <a:pt x="228379" y="475670"/>
                </a:lnTo>
                <a:lnTo>
                  <a:pt x="463590" y="454889"/>
                </a:lnTo>
                <a:lnTo>
                  <a:pt x="476417" y="453431"/>
                </a:lnTo>
                <a:lnTo>
                  <a:pt x="513996" y="445031"/>
                </a:lnTo>
                <a:lnTo>
                  <a:pt x="549680" y="430792"/>
                </a:lnTo>
                <a:lnTo>
                  <a:pt x="582776" y="410976"/>
                </a:lnTo>
                <a:lnTo>
                  <a:pt x="830678" y="232592"/>
                </a:lnTo>
                <a:lnTo>
                  <a:pt x="841676" y="225739"/>
                </a:lnTo>
                <a:lnTo>
                  <a:pt x="853408" y="220434"/>
                </a:lnTo>
                <a:lnTo>
                  <a:pt x="865711" y="216725"/>
                </a:lnTo>
                <a:lnTo>
                  <a:pt x="878423" y="214664"/>
                </a:lnTo>
                <a:lnTo>
                  <a:pt x="888697" y="214226"/>
                </a:lnTo>
                <a:lnTo>
                  <a:pt x="1200034" y="214226"/>
                </a:lnTo>
                <a:lnTo>
                  <a:pt x="1373028" y="149548"/>
                </a:lnTo>
                <a:lnTo>
                  <a:pt x="1161380" y="149548"/>
                </a:lnTo>
                <a:lnTo>
                  <a:pt x="1155485" y="149527"/>
                </a:lnTo>
                <a:lnTo>
                  <a:pt x="893158" y="141024"/>
                </a:lnTo>
                <a:lnTo>
                  <a:pt x="887650" y="140930"/>
                </a:lnTo>
                <a:close/>
              </a:path>
              <a:path w="1607184" h="582295">
                <a:moveTo>
                  <a:pt x="1200034" y="214226"/>
                </a:moveTo>
                <a:lnTo>
                  <a:pt x="888697" y="214226"/>
                </a:lnTo>
                <a:lnTo>
                  <a:pt x="1153098" y="222792"/>
                </a:lnTo>
                <a:lnTo>
                  <a:pt x="1156773" y="222844"/>
                </a:lnTo>
                <a:lnTo>
                  <a:pt x="1169529" y="222114"/>
                </a:lnTo>
                <a:lnTo>
                  <a:pt x="1182089" y="219944"/>
                </a:lnTo>
                <a:lnTo>
                  <a:pt x="1194332" y="216358"/>
                </a:lnTo>
                <a:lnTo>
                  <a:pt x="1200034" y="214226"/>
                </a:lnTo>
                <a:close/>
              </a:path>
              <a:path w="1607184" h="582295">
                <a:moveTo>
                  <a:pt x="1570895" y="0"/>
                </a:moveTo>
                <a:lnTo>
                  <a:pt x="1559761" y="1541"/>
                </a:lnTo>
                <a:lnTo>
                  <a:pt x="1557735" y="2233"/>
                </a:lnTo>
                <a:lnTo>
                  <a:pt x="1165977" y="148721"/>
                </a:lnTo>
                <a:lnTo>
                  <a:pt x="1161380" y="149548"/>
                </a:lnTo>
                <a:lnTo>
                  <a:pt x="1373028" y="149548"/>
                </a:lnTo>
                <a:lnTo>
                  <a:pt x="1583409" y="70890"/>
                </a:lnTo>
                <a:lnTo>
                  <a:pt x="1594256" y="64542"/>
                </a:lnTo>
                <a:lnTo>
                  <a:pt x="1602082" y="55273"/>
                </a:lnTo>
                <a:lnTo>
                  <a:pt x="1606449" y="44046"/>
                </a:lnTo>
                <a:lnTo>
                  <a:pt x="1606918" y="31821"/>
                </a:lnTo>
                <a:lnTo>
                  <a:pt x="1600407" y="18105"/>
                </a:lnTo>
                <a:lnTo>
                  <a:pt x="1591827" y="8251"/>
                </a:lnTo>
                <a:lnTo>
                  <a:pt x="1581787" y="2226"/>
                </a:lnTo>
                <a:lnTo>
                  <a:pt x="1570895" y="0"/>
                </a:lnTo>
                <a:close/>
              </a:path>
            </a:pathLst>
          </a:custGeom>
          <a:solidFill>
            <a:srgbClr val="CE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97948" y="9440460"/>
            <a:ext cx="183515" cy="640715"/>
          </a:xfrm>
          <a:custGeom>
            <a:avLst/>
            <a:gdLst/>
            <a:ahLst/>
            <a:cxnLst/>
            <a:rect l="l" t="t" r="r" b="b"/>
            <a:pathLst>
              <a:path w="183515" h="640715">
                <a:moveTo>
                  <a:pt x="148674" y="0"/>
                </a:moveTo>
                <a:lnTo>
                  <a:pt x="111829" y="24240"/>
                </a:lnTo>
                <a:lnTo>
                  <a:pt x="7515" y="401519"/>
                </a:lnTo>
                <a:lnTo>
                  <a:pt x="724" y="439143"/>
                </a:lnTo>
                <a:lnTo>
                  <a:pt x="0" y="451815"/>
                </a:lnTo>
                <a:lnTo>
                  <a:pt x="301" y="465948"/>
                </a:lnTo>
                <a:lnTo>
                  <a:pt x="5238" y="504122"/>
                </a:lnTo>
                <a:lnTo>
                  <a:pt x="44268" y="616654"/>
                </a:lnTo>
                <a:lnTo>
                  <a:pt x="83190" y="640551"/>
                </a:lnTo>
                <a:lnTo>
                  <a:pt x="96963" y="634158"/>
                </a:lnTo>
                <a:lnTo>
                  <a:pt x="113792" y="593528"/>
                </a:lnTo>
                <a:lnTo>
                  <a:pt x="81398" y="504019"/>
                </a:lnTo>
                <a:lnTo>
                  <a:pt x="77597" y="491771"/>
                </a:lnTo>
                <a:lnTo>
                  <a:pt x="74973" y="479284"/>
                </a:lnTo>
                <a:lnTo>
                  <a:pt x="73529" y="466641"/>
                </a:lnTo>
                <a:lnTo>
                  <a:pt x="73715" y="450782"/>
                </a:lnTo>
                <a:lnTo>
                  <a:pt x="74760" y="438011"/>
                </a:lnTo>
                <a:lnTo>
                  <a:pt x="76626" y="427199"/>
                </a:lnTo>
                <a:lnTo>
                  <a:pt x="182107" y="45017"/>
                </a:lnTo>
                <a:lnTo>
                  <a:pt x="183318" y="32249"/>
                </a:lnTo>
                <a:lnTo>
                  <a:pt x="180226" y="20263"/>
                </a:lnTo>
                <a:lnTo>
                  <a:pt x="173386" y="10039"/>
                </a:lnTo>
                <a:lnTo>
                  <a:pt x="163353" y="2557"/>
                </a:lnTo>
                <a:lnTo>
                  <a:pt x="148674" y="0"/>
                </a:lnTo>
                <a:close/>
              </a:path>
            </a:pathLst>
          </a:custGeom>
          <a:solidFill>
            <a:srgbClr val="CE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00451" y="8882382"/>
            <a:ext cx="737235" cy="747395"/>
          </a:xfrm>
          <a:custGeom>
            <a:avLst/>
            <a:gdLst/>
            <a:ahLst/>
            <a:cxnLst/>
            <a:rect l="l" t="t" r="r" b="b"/>
            <a:pathLst>
              <a:path w="737234" h="747395">
                <a:moveTo>
                  <a:pt x="385901" y="506719"/>
                </a:moveTo>
                <a:lnTo>
                  <a:pt x="195551" y="506719"/>
                </a:lnTo>
                <a:lnTo>
                  <a:pt x="197688" y="506949"/>
                </a:lnTo>
                <a:lnTo>
                  <a:pt x="300983" y="529357"/>
                </a:lnTo>
                <a:lnTo>
                  <a:pt x="313673" y="534764"/>
                </a:lnTo>
                <a:lnTo>
                  <a:pt x="323256" y="544205"/>
                </a:lnTo>
                <a:lnTo>
                  <a:pt x="328812" y="556538"/>
                </a:lnTo>
                <a:lnTo>
                  <a:pt x="329892" y="571924"/>
                </a:lnTo>
                <a:lnTo>
                  <a:pt x="332507" y="586476"/>
                </a:lnTo>
                <a:lnTo>
                  <a:pt x="348738" y="624420"/>
                </a:lnTo>
                <a:lnTo>
                  <a:pt x="375832" y="652286"/>
                </a:lnTo>
                <a:lnTo>
                  <a:pt x="691788" y="745570"/>
                </a:lnTo>
                <a:lnTo>
                  <a:pt x="704559" y="746780"/>
                </a:lnTo>
                <a:lnTo>
                  <a:pt x="716544" y="743686"/>
                </a:lnTo>
                <a:lnTo>
                  <a:pt x="726765" y="736844"/>
                </a:lnTo>
                <a:lnTo>
                  <a:pt x="734246" y="726812"/>
                </a:lnTo>
                <a:lnTo>
                  <a:pt x="736798" y="712129"/>
                </a:lnTo>
                <a:lnTo>
                  <a:pt x="735391" y="699246"/>
                </a:lnTo>
                <a:lnTo>
                  <a:pt x="426948" y="596433"/>
                </a:lnTo>
                <a:lnTo>
                  <a:pt x="414852" y="590122"/>
                </a:lnTo>
                <a:lnTo>
                  <a:pt x="406554" y="579671"/>
                </a:lnTo>
                <a:lnTo>
                  <a:pt x="403154" y="566516"/>
                </a:lnTo>
                <a:lnTo>
                  <a:pt x="402259" y="552197"/>
                </a:lnTo>
                <a:lnTo>
                  <a:pt x="399660" y="538413"/>
                </a:lnTo>
                <a:lnTo>
                  <a:pt x="395456" y="525282"/>
                </a:lnTo>
                <a:lnTo>
                  <a:pt x="389745" y="512918"/>
                </a:lnTo>
                <a:lnTo>
                  <a:pt x="385901" y="506719"/>
                </a:lnTo>
                <a:close/>
              </a:path>
              <a:path w="737234" h="747395">
                <a:moveTo>
                  <a:pt x="143926" y="531660"/>
                </a:moveTo>
                <a:lnTo>
                  <a:pt x="46907" y="531660"/>
                </a:lnTo>
                <a:lnTo>
                  <a:pt x="58040" y="538662"/>
                </a:lnTo>
                <a:lnTo>
                  <a:pt x="69961" y="543682"/>
                </a:lnTo>
                <a:lnTo>
                  <a:pt x="82403" y="546701"/>
                </a:lnTo>
                <a:lnTo>
                  <a:pt x="99036" y="546638"/>
                </a:lnTo>
                <a:lnTo>
                  <a:pt x="136726" y="536037"/>
                </a:lnTo>
                <a:lnTo>
                  <a:pt x="143926" y="531660"/>
                </a:lnTo>
                <a:close/>
              </a:path>
              <a:path w="737234" h="747395">
                <a:moveTo>
                  <a:pt x="37845" y="0"/>
                </a:moveTo>
                <a:lnTo>
                  <a:pt x="3532" y="20959"/>
                </a:lnTo>
                <a:lnTo>
                  <a:pt x="0" y="440487"/>
                </a:lnTo>
                <a:lnTo>
                  <a:pt x="787" y="453738"/>
                </a:lnTo>
                <a:lnTo>
                  <a:pt x="12144" y="491193"/>
                </a:lnTo>
                <a:lnTo>
                  <a:pt x="35705" y="522471"/>
                </a:lnTo>
                <a:lnTo>
                  <a:pt x="46928" y="531681"/>
                </a:lnTo>
                <a:lnTo>
                  <a:pt x="143926" y="531660"/>
                </a:lnTo>
                <a:lnTo>
                  <a:pt x="182473" y="508227"/>
                </a:lnTo>
                <a:lnTo>
                  <a:pt x="187908" y="506719"/>
                </a:lnTo>
                <a:lnTo>
                  <a:pt x="385901" y="506719"/>
                </a:lnTo>
                <a:lnTo>
                  <a:pt x="382626" y="501438"/>
                </a:lnTo>
                <a:lnTo>
                  <a:pt x="374196" y="490956"/>
                </a:lnTo>
                <a:lnTo>
                  <a:pt x="364554" y="481589"/>
                </a:lnTo>
                <a:lnTo>
                  <a:pt x="355046" y="474395"/>
                </a:lnTo>
                <a:lnTo>
                  <a:pt x="93544" y="474395"/>
                </a:lnTo>
                <a:lnTo>
                  <a:pt x="92120" y="473945"/>
                </a:lnTo>
                <a:lnTo>
                  <a:pt x="88761" y="471421"/>
                </a:lnTo>
                <a:lnTo>
                  <a:pt x="79767" y="461899"/>
                </a:lnTo>
                <a:lnTo>
                  <a:pt x="74490" y="450008"/>
                </a:lnTo>
                <a:lnTo>
                  <a:pt x="73293" y="36628"/>
                </a:lnTo>
                <a:lnTo>
                  <a:pt x="70523" y="22625"/>
                </a:lnTo>
                <a:lnTo>
                  <a:pt x="62951" y="11112"/>
                </a:lnTo>
                <a:lnTo>
                  <a:pt x="51689" y="3200"/>
                </a:lnTo>
                <a:lnTo>
                  <a:pt x="37845" y="0"/>
                </a:lnTo>
                <a:close/>
              </a:path>
              <a:path w="737234" h="747395">
                <a:moveTo>
                  <a:pt x="353692" y="473390"/>
                </a:moveTo>
                <a:lnTo>
                  <a:pt x="98675" y="473390"/>
                </a:lnTo>
                <a:lnTo>
                  <a:pt x="97523" y="474081"/>
                </a:lnTo>
                <a:lnTo>
                  <a:pt x="96329" y="474395"/>
                </a:lnTo>
                <a:lnTo>
                  <a:pt x="355046" y="474395"/>
                </a:lnTo>
                <a:lnTo>
                  <a:pt x="353799" y="473452"/>
                </a:lnTo>
                <a:close/>
              </a:path>
              <a:path w="737234" h="747395">
                <a:moveTo>
                  <a:pt x="200735" y="433423"/>
                </a:moveTo>
                <a:lnTo>
                  <a:pt x="193405" y="433423"/>
                </a:lnTo>
                <a:lnTo>
                  <a:pt x="180617" y="434216"/>
                </a:lnTo>
                <a:lnTo>
                  <a:pt x="168040" y="436579"/>
                </a:lnTo>
                <a:lnTo>
                  <a:pt x="155821" y="440487"/>
                </a:lnTo>
                <a:lnTo>
                  <a:pt x="144109" y="445915"/>
                </a:lnTo>
                <a:lnTo>
                  <a:pt x="98654" y="473400"/>
                </a:lnTo>
                <a:lnTo>
                  <a:pt x="353692" y="473390"/>
                </a:lnTo>
                <a:lnTo>
                  <a:pt x="342028" y="466661"/>
                </a:lnTo>
                <a:lnTo>
                  <a:pt x="329341" y="461331"/>
                </a:lnTo>
                <a:lnTo>
                  <a:pt x="208106" y="434208"/>
                </a:lnTo>
                <a:lnTo>
                  <a:pt x="200735" y="433423"/>
                </a:lnTo>
                <a:close/>
              </a:path>
              <a:path w="737234" h="747395">
                <a:moveTo>
                  <a:pt x="88790" y="471453"/>
                </a:moveTo>
                <a:close/>
              </a:path>
              <a:path w="737234" h="747395">
                <a:moveTo>
                  <a:pt x="88761" y="471421"/>
                </a:moveTo>
                <a:close/>
              </a:path>
            </a:pathLst>
          </a:custGeom>
          <a:solidFill>
            <a:srgbClr val="CE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81692" y="8385130"/>
            <a:ext cx="2530475" cy="779780"/>
          </a:xfrm>
          <a:custGeom>
            <a:avLst/>
            <a:gdLst/>
            <a:ahLst/>
            <a:cxnLst/>
            <a:rect l="l" t="t" r="r" b="b"/>
            <a:pathLst>
              <a:path w="2530475" h="779779">
                <a:moveTo>
                  <a:pt x="2496527" y="0"/>
                </a:moveTo>
                <a:lnTo>
                  <a:pt x="1924239" y="104121"/>
                </a:lnTo>
                <a:lnTo>
                  <a:pt x="1887321" y="114128"/>
                </a:lnTo>
                <a:lnTo>
                  <a:pt x="1852554" y="130062"/>
                </a:lnTo>
                <a:lnTo>
                  <a:pt x="1569203" y="297644"/>
                </a:lnTo>
                <a:lnTo>
                  <a:pt x="1557652" y="303213"/>
                </a:lnTo>
                <a:lnTo>
                  <a:pt x="1545364" y="306746"/>
                </a:lnTo>
                <a:lnTo>
                  <a:pt x="1203978" y="320931"/>
                </a:lnTo>
                <a:lnTo>
                  <a:pt x="1191044" y="321884"/>
                </a:lnTo>
                <a:lnTo>
                  <a:pt x="1153334" y="330047"/>
                </a:lnTo>
                <a:lnTo>
                  <a:pt x="1118185" y="345822"/>
                </a:lnTo>
                <a:lnTo>
                  <a:pt x="972289" y="455115"/>
                </a:lnTo>
                <a:lnTo>
                  <a:pt x="961462" y="462068"/>
                </a:lnTo>
                <a:lnTo>
                  <a:pt x="949723" y="467195"/>
                </a:lnTo>
                <a:lnTo>
                  <a:pt x="937295" y="470406"/>
                </a:lnTo>
                <a:lnTo>
                  <a:pt x="433499" y="523145"/>
                </a:lnTo>
                <a:lnTo>
                  <a:pt x="420818" y="524795"/>
                </a:lnTo>
                <a:lnTo>
                  <a:pt x="383609" y="533601"/>
                </a:lnTo>
                <a:lnTo>
                  <a:pt x="20129" y="710458"/>
                </a:lnTo>
                <a:lnTo>
                  <a:pt x="0" y="738959"/>
                </a:lnTo>
                <a:lnTo>
                  <a:pt x="552" y="750977"/>
                </a:lnTo>
                <a:lnTo>
                  <a:pt x="8270" y="764005"/>
                </a:lnTo>
                <a:lnTo>
                  <a:pt x="17552" y="773067"/>
                </a:lnTo>
                <a:lnTo>
                  <a:pt x="27850" y="778277"/>
                </a:lnTo>
                <a:lnTo>
                  <a:pt x="38615" y="779751"/>
                </a:lnTo>
                <a:lnTo>
                  <a:pt x="49297" y="777603"/>
                </a:lnTo>
                <a:lnTo>
                  <a:pt x="381490" y="613309"/>
                </a:lnTo>
                <a:lnTo>
                  <a:pt x="393146" y="608056"/>
                </a:lnTo>
                <a:lnTo>
                  <a:pt x="405129" y="603673"/>
                </a:lnTo>
                <a:lnTo>
                  <a:pt x="417389" y="600176"/>
                </a:lnTo>
                <a:lnTo>
                  <a:pt x="429877" y="597579"/>
                </a:lnTo>
                <a:lnTo>
                  <a:pt x="939368" y="544076"/>
                </a:lnTo>
                <a:lnTo>
                  <a:pt x="952137" y="542200"/>
                </a:lnTo>
                <a:lnTo>
                  <a:pt x="988679" y="530381"/>
                </a:lnTo>
                <a:lnTo>
                  <a:pt x="1143414" y="416928"/>
                </a:lnTo>
                <a:lnTo>
                  <a:pt x="1154146" y="409700"/>
                </a:lnTo>
                <a:lnTo>
                  <a:pt x="1190064" y="396086"/>
                </a:lnTo>
                <a:lnTo>
                  <a:pt x="1536418" y="381379"/>
                </a:lnTo>
                <a:lnTo>
                  <a:pt x="1549237" y="380325"/>
                </a:lnTo>
                <a:lnTo>
                  <a:pt x="1586324" y="370696"/>
                </a:lnTo>
                <a:lnTo>
                  <a:pt x="1885497" y="195678"/>
                </a:lnTo>
                <a:lnTo>
                  <a:pt x="1896743" y="189624"/>
                </a:lnTo>
                <a:lnTo>
                  <a:pt x="1908419" y="184503"/>
                </a:lnTo>
                <a:lnTo>
                  <a:pt x="1920469" y="180338"/>
                </a:lnTo>
                <a:lnTo>
                  <a:pt x="1932831" y="177149"/>
                </a:lnTo>
                <a:lnTo>
                  <a:pt x="2500200" y="72551"/>
                </a:lnTo>
                <a:lnTo>
                  <a:pt x="2512524" y="67882"/>
                </a:lnTo>
                <a:lnTo>
                  <a:pt x="2522095" y="59509"/>
                </a:lnTo>
                <a:lnTo>
                  <a:pt x="2528220" y="48438"/>
                </a:lnTo>
                <a:lnTo>
                  <a:pt x="2530205" y="35678"/>
                </a:lnTo>
                <a:lnTo>
                  <a:pt x="2525704" y="21224"/>
                </a:lnTo>
                <a:lnTo>
                  <a:pt x="2518076" y="10302"/>
                </a:lnTo>
                <a:lnTo>
                  <a:pt x="2508093" y="3149"/>
                </a:lnTo>
                <a:lnTo>
                  <a:pt x="2496527" y="0"/>
                </a:lnTo>
                <a:close/>
              </a:path>
            </a:pathLst>
          </a:custGeom>
          <a:solidFill>
            <a:srgbClr val="CE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843503" y="7304051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93255" y="7055368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85417" y="7230755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98522" y="7413996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49838" y="7859008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24713" y="8335433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76628" y="7016102"/>
            <a:ext cx="2694410" cy="2981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25270" y="10196634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43656" y="8879919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27362" y="6508264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27362" y="6010897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856683" y="5526618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65048" y="5267464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30506" y="5188932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39413" y="4702036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46754" y="4338173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16395" y="4228229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03322" y="4118285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71367" y="3843424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36810" y="3330350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41519" y="2817277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5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00688" y="2369647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5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90744" y="1872280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5">
                <a:moveTo>
                  <a:pt x="50441" y="0"/>
                </a:moveTo>
                <a:lnTo>
                  <a:pt x="14581" y="17891"/>
                </a:lnTo>
                <a:lnTo>
                  <a:pt x="0" y="58050"/>
                </a:lnTo>
                <a:lnTo>
                  <a:pt x="2631" y="71894"/>
                </a:lnTo>
                <a:lnTo>
                  <a:pt x="28581" y="102759"/>
                </a:lnTo>
                <a:lnTo>
                  <a:pt x="56677" y="109738"/>
                </a:lnTo>
                <a:lnTo>
                  <a:pt x="70866" y="107404"/>
                </a:lnTo>
                <a:lnTo>
                  <a:pt x="102624" y="82052"/>
                </a:lnTo>
                <a:lnTo>
                  <a:pt x="109849" y="54795"/>
                </a:lnTo>
                <a:lnTo>
                  <a:pt x="109587" y="49401"/>
                </a:lnTo>
                <a:lnTo>
                  <a:pt x="91256" y="14204"/>
                </a:lnTo>
                <a:lnTo>
                  <a:pt x="50441" y="0"/>
                </a:lnTo>
                <a:close/>
              </a:path>
            </a:pathLst>
          </a:custGeom>
          <a:solidFill>
            <a:srgbClr val="AA00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>
              <a:latin typeface="Swis721 BlkCn BT"/>
              <a:cs typeface="Swis721 BlkCn B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0" y="994734"/>
                </a:moveTo>
                <a:lnTo>
                  <a:pt x="20104099" y="994734"/>
                </a:lnTo>
                <a:lnTo>
                  <a:pt x="20104099" y="0"/>
                </a:lnTo>
                <a:lnTo>
                  <a:pt x="0" y="0"/>
                </a:lnTo>
                <a:lnTo>
                  <a:pt x="0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0" y="984263"/>
            <a:ext cx="20104100" cy="1032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115">
              <a:lnSpc>
                <a:spcPct val="100000"/>
              </a:lnSpc>
            </a:pP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2450" b="1" spc="35" dirty="0">
                <a:solidFill>
                  <a:srgbClr val="565655"/>
                </a:solidFill>
                <a:latin typeface="Swis721 Cn BT"/>
                <a:cs typeface="Swis721 Cn BT"/>
              </a:rPr>
              <a:t>IS</a:t>
            </a:r>
            <a:r>
              <a:rPr sz="2450" b="1" spc="1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125" dirty="0">
                <a:solidFill>
                  <a:srgbClr val="565655"/>
                </a:solidFill>
                <a:latin typeface="Swis721 Cn BT"/>
                <a:cs typeface="Swis721 Cn BT"/>
              </a:rPr>
              <a:t> 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1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2450" b="1" spc="125" dirty="0">
                <a:solidFill>
                  <a:srgbClr val="565655"/>
                </a:solidFill>
                <a:latin typeface="Swis721 Cn BT"/>
                <a:cs typeface="Swis721 Cn BT"/>
              </a:rPr>
              <a:t> </a:t>
            </a:r>
            <a:r>
              <a:rPr sz="2450" b="1" spc="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6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2450" b="1" spc="7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2450" b="1" spc="40" dirty="0">
                <a:solidFill>
                  <a:srgbClr val="565655"/>
                </a:solidFill>
                <a:latin typeface="Swis721 Cn BT"/>
                <a:cs typeface="Swis721 Cn BT"/>
              </a:rPr>
              <a:t>CE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050" y="995044"/>
            <a:ext cx="20104100" cy="10324465"/>
          </a:xfrm>
          <a:custGeom>
            <a:avLst/>
            <a:gdLst/>
            <a:ahLst/>
            <a:cxnLst/>
            <a:rect l="l" t="t" r="r" b="b"/>
            <a:pathLst>
              <a:path w="20104100" h="10324465">
                <a:moveTo>
                  <a:pt x="0" y="10324292"/>
                </a:moveTo>
                <a:lnTo>
                  <a:pt x="20104099" y="10324292"/>
                </a:lnTo>
                <a:lnTo>
                  <a:pt x="20104099" y="0"/>
                </a:lnTo>
                <a:lnTo>
                  <a:pt x="0" y="0"/>
                </a:lnTo>
                <a:lnTo>
                  <a:pt x="0" y="10324292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38414" y="3398101"/>
            <a:ext cx="654050" cy="125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855"/>
              </a:lnSpc>
            </a:pPr>
            <a:r>
              <a:rPr sz="9900" b="1" spc="-5" dirty="0">
                <a:solidFill>
                  <a:srgbClr val="B80A29"/>
                </a:solidFill>
                <a:latin typeface="Swis721 Cn BT"/>
                <a:cs typeface="Swis721 Cn BT"/>
              </a:rPr>
              <a:t>3</a:t>
            </a:r>
            <a:endParaRPr sz="9900">
              <a:latin typeface="Swis721 Cn BT"/>
              <a:cs typeface="Swis721 Cn B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4942" y="5197475"/>
            <a:ext cx="11891010" cy="219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485"/>
              </a:lnSpc>
            </a:pPr>
            <a:r>
              <a:rPr sz="8250" b="1" spc="-10" dirty="0">
                <a:solidFill>
                  <a:srgbClr val="FFFFFF"/>
                </a:solidFill>
                <a:latin typeface="Swis721 Cn BT"/>
                <a:cs typeface="Swis721 Cn BT"/>
              </a:rPr>
              <a:t>NO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S</a:t>
            </a:r>
            <a:r>
              <a:rPr sz="8250" b="1" spc="5" dirty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PROJETS</a:t>
            </a:r>
            <a:endParaRPr sz="8250" dirty="0">
              <a:latin typeface="Swis721 Cn BT"/>
              <a:cs typeface="Swis721 Cn BT"/>
            </a:endParaRPr>
          </a:p>
          <a:p>
            <a:pPr algn="ctr">
              <a:lnSpc>
                <a:spcPts val="9460"/>
              </a:lnSpc>
            </a:pP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AU PROFIT</a:t>
            </a:r>
            <a:r>
              <a:rPr sz="8250" b="1" spc="-10" dirty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DE </a:t>
            </a:r>
            <a:r>
              <a:rPr sz="8250" b="1" spc="-10" dirty="0">
                <a:solidFill>
                  <a:srgbClr val="FFFFFF"/>
                </a:solidFill>
                <a:latin typeface="Swis721 Cn BT"/>
                <a:cs typeface="Swis721 Cn BT"/>
              </a:rPr>
              <a:t>NO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S</a:t>
            </a:r>
            <a:r>
              <a:rPr sz="8250" b="1" spc="5" dirty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CLIENTS</a:t>
            </a:r>
            <a:endParaRPr sz="8250" dirty="0">
              <a:latin typeface="Swis721 Cn BT"/>
              <a:cs typeface="Swis721 Cn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0" y="994734"/>
            <a:ext cx="20104100" cy="1031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115">
              <a:lnSpc>
                <a:spcPct val="100000"/>
              </a:lnSpc>
            </a:pP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2450" b="1" spc="35" dirty="0">
                <a:solidFill>
                  <a:srgbClr val="565655"/>
                </a:solidFill>
                <a:latin typeface="Swis721 Cn BT"/>
                <a:cs typeface="Swis721 Cn BT"/>
              </a:rPr>
              <a:t>IS</a:t>
            </a:r>
            <a:r>
              <a:rPr sz="2450" b="1" spc="1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125" dirty="0">
                <a:solidFill>
                  <a:srgbClr val="565655"/>
                </a:solidFill>
                <a:latin typeface="Swis721 Cn BT"/>
                <a:cs typeface="Swis721 Cn BT"/>
              </a:rPr>
              <a:t> 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1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2450" b="1" spc="125" dirty="0">
                <a:solidFill>
                  <a:srgbClr val="565655"/>
                </a:solidFill>
                <a:latin typeface="Swis721 Cn BT"/>
                <a:cs typeface="Swis721 Cn BT"/>
              </a:rPr>
              <a:t> </a:t>
            </a:r>
            <a:r>
              <a:rPr sz="2450" b="1" spc="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6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2450" b="1" spc="7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2450" b="1" spc="40" dirty="0">
                <a:solidFill>
                  <a:srgbClr val="565655"/>
                </a:solidFill>
                <a:latin typeface="Swis721 Cn BT"/>
                <a:cs typeface="Swis721 Cn BT"/>
              </a:rPr>
              <a:t>CE</a:t>
            </a:r>
            <a:endParaRPr sz="2450">
              <a:latin typeface="Swis721 Cn BT"/>
              <a:cs typeface="Swis721 Cn B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31725" y="307342"/>
            <a:ext cx="226252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 dirty="0">
              <a:latin typeface="Swis721 BlkCn BT"/>
              <a:cs typeface="Swis721 BlkCn B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930275"/>
            <a:ext cx="20104100" cy="10314305"/>
          </a:xfrm>
          <a:custGeom>
            <a:avLst/>
            <a:gdLst/>
            <a:ahLst/>
            <a:cxnLst/>
            <a:rect l="l" t="t" r="r" b="b"/>
            <a:pathLst>
              <a:path w="20104100" h="10314305">
                <a:moveTo>
                  <a:pt x="0" y="10313822"/>
                </a:moveTo>
                <a:lnTo>
                  <a:pt x="20104099" y="10313822"/>
                </a:lnTo>
                <a:lnTo>
                  <a:pt x="20104099" y="0"/>
                </a:lnTo>
                <a:lnTo>
                  <a:pt x="0" y="0"/>
                </a:lnTo>
                <a:lnTo>
                  <a:pt x="0" y="10313822"/>
                </a:lnTo>
                <a:close/>
              </a:path>
            </a:pathLst>
          </a:custGeom>
          <a:solidFill>
            <a:srgbClr val="6F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97872" y="5197475"/>
            <a:ext cx="13675360" cy="223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2465" marR="5080" indent="-3200400">
              <a:lnSpc>
                <a:spcPts val="9150"/>
              </a:lnSpc>
              <a:tabLst>
                <a:tab pos="4166235" algn="l"/>
              </a:tabLst>
            </a:pPr>
            <a:r>
              <a:rPr sz="8250" b="1" spc="-55" dirty="0">
                <a:solidFill>
                  <a:srgbClr val="FFFFFF"/>
                </a:solidFill>
                <a:latin typeface="Swis721 Cn BT"/>
                <a:cs typeface="Swis721 Cn BT"/>
              </a:rPr>
              <a:t>T</a:t>
            </a:r>
            <a:r>
              <a:rPr sz="8250" b="1" spc="200" dirty="0">
                <a:solidFill>
                  <a:srgbClr val="FFFFFF"/>
                </a:solidFill>
                <a:latin typeface="Swis721 Cn BT"/>
                <a:cs typeface="Swis721 Cn BT"/>
              </a:rPr>
              <a:t>R</a:t>
            </a:r>
            <a:r>
              <a:rPr sz="8250" b="1" spc="-450" dirty="0">
                <a:solidFill>
                  <a:srgbClr val="FFFFFF"/>
                </a:solidFill>
                <a:latin typeface="Swis721 Cn BT"/>
                <a:cs typeface="Swis721 Cn BT"/>
              </a:rPr>
              <a:t>A</a:t>
            </a:r>
            <a:r>
              <a:rPr sz="8250" b="1" spc="-490" dirty="0">
                <a:solidFill>
                  <a:srgbClr val="FFFFFF"/>
                </a:solidFill>
                <a:latin typeface="Swis721 Cn BT"/>
                <a:cs typeface="Swis721 Cn BT"/>
              </a:rPr>
              <a:t>V</a:t>
            </a:r>
            <a:r>
              <a:rPr sz="8250" b="1" spc="-210" dirty="0">
                <a:solidFill>
                  <a:srgbClr val="FFFFFF"/>
                </a:solidFill>
                <a:latin typeface="Swis721 Cn BT"/>
                <a:cs typeface="Swis721 Cn BT"/>
              </a:rPr>
              <a:t>A</a:t>
            </a:r>
            <a:r>
              <a:rPr sz="8250" b="1" spc="-90" dirty="0">
                <a:solidFill>
                  <a:srgbClr val="FFFFFF"/>
                </a:solidFill>
                <a:latin typeface="Swis721 Cn BT"/>
                <a:cs typeface="Swis721 Cn BT"/>
              </a:rPr>
              <a:t>U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X</a:t>
            </a:r>
            <a:r>
              <a:rPr sz="8250" b="1" dirty="0">
                <a:solidFill>
                  <a:srgbClr val="FFFFFF"/>
                </a:solidFill>
                <a:latin typeface="Swis721 Cn BT"/>
                <a:cs typeface="Swis721 Cn BT"/>
              </a:rPr>
              <a:t>	</a:t>
            </a:r>
            <a:r>
              <a:rPr sz="8250" b="1" spc="-220" dirty="0">
                <a:solidFill>
                  <a:srgbClr val="FFFFFF"/>
                </a:solidFill>
                <a:latin typeface="Swis721 Cn BT"/>
                <a:cs typeface="Swis721 Cn BT"/>
              </a:rPr>
              <a:t>D</a:t>
            </a:r>
            <a:r>
              <a:rPr sz="8250" b="1" spc="-250" dirty="0">
                <a:solidFill>
                  <a:srgbClr val="FFFFFF"/>
                </a:solidFill>
                <a:latin typeface="Swis721 Cn BT"/>
                <a:cs typeface="Swis721 Cn BT"/>
              </a:rPr>
              <a:t>’</a:t>
            </a:r>
            <a:r>
              <a:rPr sz="8250" b="1" spc="60" dirty="0">
                <a:solidFill>
                  <a:srgbClr val="FFFFFF"/>
                </a:solidFill>
                <a:latin typeface="Swis721 Cn BT"/>
                <a:cs typeface="Swis721 Cn BT"/>
              </a:rPr>
              <a:t>E</a:t>
            </a:r>
            <a:r>
              <a:rPr sz="8250" b="1" spc="175" dirty="0">
                <a:solidFill>
                  <a:srgbClr val="FFFFFF"/>
                </a:solidFill>
                <a:latin typeface="Swis721 Cn BT"/>
                <a:cs typeface="Swis721 Cn BT"/>
              </a:rPr>
              <a:t>X</a:t>
            </a:r>
            <a:r>
              <a:rPr sz="8250" b="1" spc="-55" dirty="0">
                <a:solidFill>
                  <a:srgbClr val="FFFFFF"/>
                </a:solidFill>
                <a:latin typeface="Swis721 Cn BT"/>
                <a:cs typeface="Swis721 Cn BT"/>
              </a:rPr>
              <a:t>T</a:t>
            </a:r>
            <a:r>
              <a:rPr sz="8250" b="1" spc="-185" dirty="0">
                <a:solidFill>
                  <a:srgbClr val="FFFFFF"/>
                </a:solidFill>
                <a:latin typeface="Swis721 Cn BT"/>
                <a:cs typeface="Swis721 Cn BT"/>
              </a:rPr>
              <a:t>E</a:t>
            </a:r>
            <a:r>
              <a:rPr sz="8250" b="1" spc="-225" dirty="0">
                <a:solidFill>
                  <a:srgbClr val="FFFFFF"/>
                </a:solidFill>
                <a:latin typeface="Swis721 Cn BT"/>
                <a:cs typeface="Swis721 Cn BT"/>
              </a:rPr>
              <a:t>N</a:t>
            </a:r>
            <a:r>
              <a:rPr sz="8250" b="1" spc="-235" dirty="0">
                <a:solidFill>
                  <a:srgbClr val="FFFFFF"/>
                </a:solidFill>
                <a:latin typeface="Swis721 Cn BT"/>
                <a:cs typeface="Swis721 Cn BT"/>
              </a:rPr>
              <a:t>S</a:t>
            </a:r>
            <a:r>
              <a:rPr sz="8250" b="1" spc="-180" dirty="0">
                <a:solidFill>
                  <a:srgbClr val="FFFFFF"/>
                </a:solidFill>
                <a:latin typeface="Swis721 Cn BT"/>
                <a:cs typeface="Swis721 Cn BT"/>
              </a:rPr>
              <a:t>IO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N </a:t>
            </a:r>
            <a:r>
              <a:rPr sz="8250" b="1" spc="-185" dirty="0">
                <a:solidFill>
                  <a:srgbClr val="FFFFFF"/>
                </a:solidFill>
                <a:latin typeface="Swis721 Cn BT"/>
                <a:cs typeface="Swis721 Cn BT"/>
              </a:rPr>
              <a:t>E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N </a:t>
            </a:r>
            <a:r>
              <a:rPr sz="8250" b="1" spc="-30" dirty="0">
                <a:solidFill>
                  <a:srgbClr val="FFFFFF"/>
                </a:solidFill>
                <a:latin typeface="Swis721 Cn BT"/>
                <a:cs typeface="Swis721 Cn BT"/>
              </a:rPr>
              <a:t>G</a:t>
            </a:r>
            <a:r>
              <a:rPr sz="8250" b="1" spc="-55" dirty="0">
                <a:solidFill>
                  <a:srgbClr val="FFFFFF"/>
                </a:solidFill>
                <a:latin typeface="Swis721 Cn BT"/>
                <a:cs typeface="Swis721 Cn BT"/>
              </a:rPr>
              <a:t>A</a:t>
            </a:r>
            <a:r>
              <a:rPr sz="8250" b="1" spc="-50" dirty="0">
                <a:solidFill>
                  <a:srgbClr val="FFFFFF"/>
                </a:solidFill>
                <a:latin typeface="Swis721 Cn BT"/>
                <a:cs typeface="Swis721 Cn BT"/>
              </a:rPr>
              <a:t>R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E </a:t>
            </a:r>
            <a:r>
              <a:rPr sz="8250" b="1" spc="-185" dirty="0">
                <a:solidFill>
                  <a:srgbClr val="FFFFFF"/>
                </a:solidFill>
                <a:latin typeface="Swis721 Cn BT"/>
                <a:cs typeface="Swis721 Cn BT"/>
              </a:rPr>
              <a:t>D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E </a:t>
            </a:r>
            <a:r>
              <a:rPr sz="8250" b="1" spc="-185" dirty="0">
                <a:solidFill>
                  <a:srgbClr val="FFFFFF"/>
                </a:solidFill>
                <a:latin typeface="Swis721 Cn BT"/>
                <a:cs typeface="Swis721 Cn BT"/>
              </a:rPr>
              <a:t>L</a:t>
            </a:r>
            <a:r>
              <a:rPr sz="8250" b="1" spc="-90" dirty="0">
                <a:solidFill>
                  <a:srgbClr val="FFFFFF"/>
                </a:solidFill>
                <a:latin typeface="Swis721 Cn BT"/>
                <a:cs typeface="Swis721 Cn BT"/>
              </a:rPr>
              <a:t>U</a:t>
            </a:r>
            <a:r>
              <a:rPr sz="8250" b="1" spc="-50" dirty="0">
                <a:solidFill>
                  <a:srgbClr val="FFFFFF"/>
                </a:solidFill>
                <a:latin typeface="Swis721 Cn BT"/>
                <a:cs typeface="Swis721 Cn BT"/>
              </a:rPr>
              <a:t>X</a:t>
            </a:r>
            <a:r>
              <a:rPr sz="8250" b="1" spc="-185" dirty="0">
                <a:solidFill>
                  <a:srgbClr val="FFFFFF"/>
                </a:solidFill>
                <a:latin typeface="Swis721 Cn BT"/>
                <a:cs typeface="Swis721 Cn BT"/>
              </a:rPr>
              <a:t>E</a:t>
            </a:r>
            <a:r>
              <a:rPr sz="8250" b="1" spc="-204" dirty="0">
                <a:solidFill>
                  <a:srgbClr val="FFFFFF"/>
                </a:solidFill>
                <a:latin typeface="Swis721 Cn BT"/>
                <a:cs typeface="Swis721 Cn BT"/>
              </a:rPr>
              <a:t>M</a:t>
            </a:r>
            <a:r>
              <a:rPr sz="8250" b="1" spc="-165" dirty="0">
                <a:solidFill>
                  <a:srgbClr val="FFFFFF"/>
                </a:solidFill>
                <a:latin typeface="Swis721 Cn BT"/>
                <a:cs typeface="Swis721 Cn BT"/>
              </a:rPr>
              <a:t>B</a:t>
            </a:r>
            <a:r>
              <a:rPr sz="8250" b="1" spc="-200" dirty="0">
                <a:solidFill>
                  <a:srgbClr val="FFFFFF"/>
                </a:solidFill>
                <a:latin typeface="Swis721 Cn BT"/>
                <a:cs typeface="Swis721 Cn BT"/>
              </a:rPr>
              <a:t>OU</a:t>
            </a:r>
            <a:r>
              <a:rPr sz="8250" b="1" spc="-165" dirty="0">
                <a:solidFill>
                  <a:srgbClr val="FFFFFF"/>
                </a:solidFill>
                <a:latin typeface="Swis721 Cn BT"/>
                <a:cs typeface="Swis721 Cn BT"/>
              </a:rPr>
              <a:t>R</a:t>
            </a:r>
            <a:r>
              <a:rPr sz="8250" b="1" spc="-5" dirty="0">
                <a:solidFill>
                  <a:srgbClr val="FFFFFF"/>
                </a:solidFill>
                <a:latin typeface="Swis721 Cn BT"/>
                <a:cs typeface="Swis721 Cn BT"/>
              </a:rPr>
              <a:t>G</a:t>
            </a:r>
            <a:endParaRPr sz="8250" dirty="0">
              <a:latin typeface="Swis721 Cn BT"/>
              <a:cs typeface="Swis721 Cn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2010410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3810">
              <a:lnSpc>
                <a:spcPct val="100000"/>
              </a:lnSpc>
            </a:pPr>
            <a:r>
              <a:rPr sz="3950" b="1" spc="-5" dirty="0">
                <a:solidFill>
                  <a:srgbClr val="3D3D3A"/>
                </a:solidFill>
                <a:latin typeface="Swis721 Cn BT"/>
                <a:cs typeface="Swis721 Cn BT"/>
              </a:rPr>
              <a:t>No</a:t>
            </a:r>
            <a:r>
              <a:rPr sz="3950" b="1" dirty="0">
                <a:solidFill>
                  <a:srgbClr val="3D3D3A"/>
                </a:solidFill>
                <a:latin typeface="Swis721 Cn BT"/>
                <a:cs typeface="Swis721 Cn BT"/>
              </a:rPr>
              <a:t>s projets</a:t>
            </a:r>
            <a:endParaRPr sz="3950">
              <a:latin typeface="Swis721 Cn BT"/>
              <a:cs typeface="Swis721 Cn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85589"/>
            <a:ext cx="20104100" cy="223520"/>
          </a:xfrm>
          <a:custGeom>
            <a:avLst/>
            <a:gdLst/>
            <a:ahLst/>
            <a:cxnLst/>
            <a:rect l="l" t="t" r="r" b="b"/>
            <a:pathLst>
              <a:path w="20104100" h="223520">
                <a:moveTo>
                  <a:pt x="20104099" y="0"/>
                </a:moveTo>
                <a:lnTo>
                  <a:pt x="0" y="0"/>
                </a:lnTo>
                <a:lnTo>
                  <a:pt x="0" y="222967"/>
                </a:lnTo>
                <a:lnTo>
                  <a:pt x="20104099" y="222967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6050" y="2994673"/>
            <a:ext cx="6806565" cy="31750"/>
          </a:xfrm>
          <a:custGeom>
            <a:avLst/>
            <a:gdLst/>
            <a:ahLst/>
            <a:cxnLst/>
            <a:rect l="l" t="t" r="r" b="b"/>
            <a:pathLst>
              <a:path w="6806565" h="31750">
                <a:moveTo>
                  <a:pt x="0" y="31412"/>
                </a:moveTo>
                <a:lnTo>
                  <a:pt x="6806075" y="31412"/>
                </a:lnTo>
                <a:lnTo>
                  <a:pt x="6806075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60068" y="1561268"/>
            <a:ext cx="628253" cy="628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18339" y="1566327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58828" y="1606818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8"/>
                </a:lnTo>
                <a:lnTo>
                  <a:pt x="147887" y="30540"/>
                </a:lnTo>
                <a:lnTo>
                  <a:pt x="112031" y="52791"/>
                </a:lnTo>
                <a:lnTo>
                  <a:pt x="80146" y="80140"/>
                </a:lnTo>
                <a:lnTo>
                  <a:pt x="52796" y="112022"/>
                </a:lnTo>
                <a:lnTo>
                  <a:pt x="30542" y="147875"/>
                </a:lnTo>
                <a:lnTo>
                  <a:pt x="13950" y="187135"/>
                </a:lnTo>
                <a:lnTo>
                  <a:pt x="3581" y="229239"/>
                </a:lnTo>
                <a:lnTo>
                  <a:pt x="0" y="273625"/>
                </a:lnTo>
                <a:lnTo>
                  <a:pt x="907" y="296067"/>
                </a:lnTo>
                <a:lnTo>
                  <a:pt x="7952" y="339382"/>
                </a:lnTo>
                <a:lnTo>
                  <a:pt x="21503" y="380135"/>
                </a:lnTo>
                <a:lnTo>
                  <a:pt x="40997" y="417762"/>
                </a:lnTo>
                <a:lnTo>
                  <a:pt x="65869" y="451700"/>
                </a:lnTo>
                <a:lnTo>
                  <a:pt x="95557" y="481386"/>
                </a:lnTo>
                <a:lnTo>
                  <a:pt x="129498" y="506256"/>
                </a:lnTo>
                <a:lnTo>
                  <a:pt x="167128" y="525748"/>
                </a:lnTo>
                <a:lnTo>
                  <a:pt x="207883" y="539298"/>
                </a:lnTo>
                <a:lnTo>
                  <a:pt x="251202" y="546343"/>
                </a:lnTo>
                <a:lnTo>
                  <a:pt x="273646" y="547250"/>
                </a:lnTo>
                <a:lnTo>
                  <a:pt x="296087" y="546343"/>
                </a:lnTo>
                <a:lnTo>
                  <a:pt x="339401" y="539298"/>
                </a:lnTo>
                <a:lnTo>
                  <a:pt x="380153" y="525748"/>
                </a:lnTo>
                <a:lnTo>
                  <a:pt x="417781" y="506256"/>
                </a:lnTo>
                <a:lnTo>
                  <a:pt x="451721" y="481386"/>
                </a:lnTo>
                <a:lnTo>
                  <a:pt x="481409" y="451700"/>
                </a:lnTo>
                <a:lnTo>
                  <a:pt x="506282" y="417762"/>
                </a:lnTo>
                <a:lnTo>
                  <a:pt x="525776" y="380135"/>
                </a:lnTo>
                <a:lnTo>
                  <a:pt x="539328" y="339382"/>
                </a:lnTo>
                <a:lnTo>
                  <a:pt x="546374" y="296067"/>
                </a:lnTo>
                <a:lnTo>
                  <a:pt x="547281" y="273625"/>
                </a:lnTo>
                <a:lnTo>
                  <a:pt x="546374" y="251182"/>
                </a:lnTo>
                <a:lnTo>
                  <a:pt x="539328" y="207867"/>
                </a:lnTo>
                <a:lnTo>
                  <a:pt x="525776" y="167114"/>
                </a:lnTo>
                <a:lnTo>
                  <a:pt x="506282" y="129487"/>
                </a:lnTo>
                <a:lnTo>
                  <a:pt x="481409" y="95549"/>
                </a:lnTo>
                <a:lnTo>
                  <a:pt x="451721" y="65864"/>
                </a:lnTo>
                <a:lnTo>
                  <a:pt x="417781" y="40993"/>
                </a:lnTo>
                <a:lnTo>
                  <a:pt x="380153" y="21501"/>
                </a:lnTo>
                <a:lnTo>
                  <a:pt x="339401" y="7951"/>
                </a:lnTo>
                <a:lnTo>
                  <a:pt x="296087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29423" y="1774818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74394" y="217731"/>
                </a:moveTo>
                <a:lnTo>
                  <a:pt x="85819" y="217731"/>
                </a:lnTo>
                <a:lnTo>
                  <a:pt x="88049" y="218872"/>
                </a:lnTo>
                <a:lnTo>
                  <a:pt x="91159" y="220495"/>
                </a:lnTo>
                <a:lnTo>
                  <a:pt x="94478" y="221794"/>
                </a:lnTo>
                <a:lnTo>
                  <a:pt x="99829" y="223532"/>
                </a:lnTo>
                <a:lnTo>
                  <a:pt x="100635" y="224631"/>
                </a:lnTo>
                <a:lnTo>
                  <a:pt x="105630" y="258536"/>
                </a:lnTo>
                <a:lnTo>
                  <a:pt x="107263" y="260054"/>
                </a:lnTo>
                <a:lnTo>
                  <a:pt x="152969" y="260096"/>
                </a:lnTo>
                <a:lnTo>
                  <a:pt x="154456" y="258924"/>
                </a:lnTo>
                <a:lnTo>
                  <a:pt x="155692" y="251223"/>
                </a:lnTo>
                <a:lnTo>
                  <a:pt x="157596" y="238670"/>
                </a:lnTo>
                <a:lnTo>
                  <a:pt x="159607" y="224108"/>
                </a:lnTo>
                <a:lnTo>
                  <a:pt x="160487" y="223302"/>
                </a:lnTo>
                <a:lnTo>
                  <a:pt x="165911" y="221438"/>
                </a:lnTo>
                <a:lnTo>
                  <a:pt x="169502" y="220035"/>
                </a:lnTo>
                <a:lnTo>
                  <a:pt x="174394" y="217731"/>
                </a:lnTo>
                <a:close/>
              </a:path>
              <a:path w="260350" h="260350">
                <a:moveTo>
                  <a:pt x="56532" y="22428"/>
                </a:moveTo>
                <a:lnTo>
                  <a:pt x="22250" y="55160"/>
                </a:lnTo>
                <a:lnTo>
                  <a:pt x="22470" y="58678"/>
                </a:lnTo>
                <a:lnTo>
                  <a:pt x="30564" y="68846"/>
                </a:lnTo>
                <a:lnTo>
                  <a:pt x="35674" y="75526"/>
                </a:lnTo>
                <a:lnTo>
                  <a:pt x="42187" y="83714"/>
                </a:lnTo>
                <a:lnTo>
                  <a:pt x="42595" y="85013"/>
                </a:lnTo>
                <a:lnTo>
                  <a:pt x="39799" y="90363"/>
                </a:lnTo>
                <a:lnTo>
                  <a:pt x="38490" y="93902"/>
                </a:lnTo>
                <a:lnTo>
                  <a:pt x="36606" y="99201"/>
                </a:lnTo>
                <a:lnTo>
                  <a:pt x="35684" y="100059"/>
                </a:lnTo>
                <a:lnTo>
                  <a:pt x="7915" y="104352"/>
                </a:lnTo>
                <a:lnTo>
                  <a:pt x="4492" y="104803"/>
                </a:lnTo>
                <a:lnTo>
                  <a:pt x="1800" y="105954"/>
                </a:lnTo>
                <a:lnTo>
                  <a:pt x="0" y="108928"/>
                </a:lnTo>
                <a:lnTo>
                  <a:pt x="0" y="150686"/>
                </a:lnTo>
                <a:lnTo>
                  <a:pt x="1895" y="153429"/>
                </a:lnTo>
                <a:lnTo>
                  <a:pt x="4575" y="154435"/>
                </a:lnTo>
                <a:lnTo>
                  <a:pt x="7965" y="154880"/>
                </a:lnTo>
                <a:lnTo>
                  <a:pt x="35087" y="158989"/>
                </a:lnTo>
                <a:lnTo>
                  <a:pt x="36145" y="159879"/>
                </a:lnTo>
                <a:lnTo>
                  <a:pt x="38386" y="165848"/>
                </a:lnTo>
                <a:lnTo>
                  <a:pt x="40281" y="169774"/>
                </a:lnTo>
                <a:lnTo>
                  <a:pt x="42148" y="174947"/>
                </a:lnTo>
                <a:lnTo>
                  <a:pt x="42072" y="176769"/>
                </a:lnTo>
                <a:lnTo>
                  <a:pt x="33713" y="187912"/>
                </a:lnTo>
                <a:lnTo>
                  <a:pt x="22931" y="201972"/>
                </a:lnTo>
                <a:lnTo>
                  <a:pt x="22627" y="203951"/>
                </a:lnTo>
                <a:lnTo>
                  <a:pt x="26090" y="207671"/>
                </a:lnTo>
                <a:lnTo>
                  <a:pt x="34821" y="216897"/>
                </a:lnTo>
                <a:lnTo>
                  <a:pt x="43726" y="226087"/>
                </a:lnTo>
                <a:lnTo>
                  <a:pt x="55192" y="237730"/>
                </a:lnTo>
                <a:lnTo>
                  <a:pt x="58699" y="237521"/>
                </a:lnTo>
                <a:lnTo>
                  <a:pt x="73889" y="226018"/>
                </a:lnTo>
                <a:lnTo>
                  <a:pt x="84269" y="218098"/>
                </a:lnTo>
                <a:lnTo>
                  <a:pt x="85819" y="217731"/>
                </a:lnTo>
                <a:lnTo>
                  <a:pt x="174394" y="217731"/>
                </a:lnTo>
                <a:lnTo>
                  <a:pt x="174727" y="217574"/>
                </a:lnTo>
                <a:lnTo>
                  <a:pt x="225294" y="217574"/>
                </a:lnTo>
                <a:lnTo>
                  <a:pt x="226225" y="216629"/>
                </a:lnTo>
                <a:lnTo>
                  <a:pt x="237867" y="204538"/>
                </a:lnTo>
                <a:lnTo>
                  <a:pt x="237542" y="201219"/>
                </a:lnTo>
                <a:lnTo>
                  <a:pt x="234679" y="197616"/>
                </a:lnTo>
                <a:lnTo>
                  <a:pt x="221178" y="180467"/>
                </a:lnTo>
                <a:lnTo>
                  <a:pt x="117129" y="180467"/>
                </a:lnTo>
                <a:lnTo>
                  <a:pt x="104343" y="175211"/>
                </a:lnTo>
                <a:lnTo>
                  <a:pt x="93436" y="166891"/>
                </a:lnTo>
                <a:lnTo>
                  <a:pt x="85016" y="156111"/>
                </a:lnTo>
                <a:lnTo>
                  <a:pt x="79691" y="143475"/>
                </a:lnTo>
                <a:lnTo>
                  <a:pt x="78070" y="129587"/>
                </a:lnTo>
                <a:lnTo>
                  <a:pt x="78103" y="127205"/>
                </a:lnTo>
                <a:lnTo>
                  <a:pt x="95198" y="92231"/>
                </a:lnTo>
                <a:lnTo>
                  <a:pt x="135690" y="78230"/>
                </a:lnTo>
                <a:lnTo>
                  <a:pt x="221845" y="78230"/>
                </a:lnTo>
                <a:lnTo>
                  <a:pt x="226751" y="71839"/>
                </a:lnTo>
                <a:lnTo>
                  <a:pt x="236914" y="58448"/>
                </a:lnTo>
                <a:lnTo>
                  <a:pt x="237008" y="56281"/>
                </a:lnTo>
                <a:lnTo>
                  <a:pt x="233354" y="51234"/>
                </a:lnTo>
                <a:lnTo>
                  <a:pt x="232034" y="49474"/>
                </a:lnTo>
                <a:lnTo>
                  <a:pt x="225148" y="42480"/>
                </a:lnTo>
                <a:lnTo>
                  <a:pt x="85327" y="42480"/>
                </a:lnTo>
                <a:lnTo>
                  <a:pt x="83903" y="42155"/>
                </a:lnTo>
                <a:lnTo>
                  <a:pt x="75620" y="35496"/>
                </a:lnTo>
                <a:lnTo>
                  <a:pt x="68950" y="30376"/>
                </a:lnTo>
                <a:lnTo>
                  <a:pt x="59223" y="22700"/>
                </a:lnTo>
                <a:lnTo>
                  <a:pt x="56532" y="22428"/>
                </a:lnTo>
                <a:close/>
              </a:path>
              <a:path w="260350" h="260350">
                <a:moveTo>
                  <a:pt x="225294" y="217574"/>
                </a:moveTo>
                <a:lnTo>
                  <a:pt x="174727" y="217574"/>
                </a:lnTo>
                <a:lnTo>
                  <a:pt x="175900" y="217710"/>
                </a:lnTo>
                <a:lnTo>
                  <a:pt x="183617" y="223898"/>
                </a:lnTo>
                <a:lnTo>
                  <a:pt x="197302" y="234514"/>
                </a:lnTo>
                <a:lnTo>
                  <a:pt x="204528" y="235809"/>
                </a:lnTo>
                <a:lnTo>
                  <a:pt x="217312" y="225678"/>
                </a:lnTo>
                <a:lnTo>
                  <a:pt x="225294" y="217574"/>
                </a:lnTo>
                <a:close/>
              </a:path>
              <a:path w="260350" h="260350">
                <a:moveTo>
                  <a:pt x="221845" y="78230"/>
                </a:moveTo>
                <a:lnTo>
                  <a:pt x="135690" y="78230"/>
                </a:lnTo>
                <a:lnTo>
                  <a:pt x="148221" y="81378"/>
                </a:lnTo>
                <a:lnTo>
                  <a:pt x="159417" y="87669"/>
                </a:lnTo>
                <a:lnTo>
                  <a:pt x="168798" y="96824"/>
                </a:lnTo>
                <a:lnTo>
                  <a:pt x="175886" y="108565"/>
                </a:lnTo>
                <a:lnTo>
                  <a:pt x="180203" y="122616"/>
                </a:lnTo>
                <a:lnTo>
                  <a:pt x="181269" y="138699"/>
                </a:lnTo>
                <a:lnTo>
                  <a:pt x="177540" y="150610"/>
                </a:lnTo>
                <a:lnTo>
                  <a:pt x="134433" y="179687"/>
                </a:lnTo>
                <a:lnTo>
                  <a:pt x="117129" y="180467"/>
                </a:lnTo>
                <a:lnTo>
                  <a:pt x="221178" y="180467"/>
                </a:lnTo>
                <a:lnTo>
                  <a:pt x="217804" y="176204"/>
                </a:lnTo>
                <a:lnTo>
                  <a:pt x="217616" y="174947"/>
                </a:lnTo>
                <a:lnTo>
                  <a:pt x="220207" y="169600"/>
                </a:lnTo>
                <a:lnTo>
                  <a:pt x="221501" y="166570"/>
                </a:lnTo>
                <a:lnTo>
                  <a:pt x="223427" y="160874"/>
                </a:lnTo>
                <a:lnTo>
                  <a:pt x="224621" y="159817"/>
                </a:lnTo>
                <a:lnTo>
                  <a:pt x="258390" y="154686"/>
                </a:lnTo>
                <a:lnTo>
                  <a:pt x="259981" y="152906"/>
                </a:lnTo>
                <a:lnTo>
                  <a:pt x="259992" y="107839"/>
                </a:lnTo>
                <a:lnTo>
                  <a:pt x="258400" y="106028"/>
                </a:lnTo>
                <a:lnTo>
                  <a:pt x="225249" y="101075"/>
                </a:lnTo>
                <a:lnTo>
                  <a:pt x="223836" y="100122"/>
                </a:lnTo>
                <a:lnTo>
                  <a:pt x="221783" y="93819"/>
                </a:lnTo>
                <a:lnTo>
                  <a:pt x="220213" y="90070"/>
                </a:lnTo>
                <a:lnTo>
                  <a:pt x="217553" y="84625"/>
                </a:lnTo>
                <a:lnTo>
                  <a:pt x="217804" y="83494"/>
                </a:lnTo>
                <a:lnTo>
                  <a:pt x="221845" y="78230"/>
                </a:lnTo>
                <a:close/>
              </a:path>
              <a:path w="260350" h="260350">
                <a:moveTo>
                  <a:pt x="152351" y="0"/>
                </a:moveTo>
                <a:lnTo>
                  <a:pt x="107808" y="0"/>
                </a:lnTo>
                <a:lnTo>
                  <a:pt x="105839" y="1560"/>
                </a:lnTo>
                <a:lnTo>
                  <a:pt x="103965" y="11088"/>
                </a:lnTo>
                <a:lnTo>
                  <a:pt x="103023" y="16711"/>
                </a:lnTo>
                <a:lnTo>
                  <a:pt x="101536" y="26250"/>
                </a:lnTo>
                <a:lnTo>
                  <a:pt x="101305" y="30208"/>
                </a:lnTo>
                <a:lnTo>
                  <a:pt x="100342" y="35192"/>
                </a:lnTo>
                <a:lnTo>
                  <a:pt x="99138" y="36501"/>
                </a:lnTo>
                <a:lnTo>
                  <a:pt x="94593" y="38648"/>
                </a:lnTo>
                <a:lnTo>
                  <a:pt x="90887" y="39778"/>
                </a:lnTo>
                <a:lnTo>
                  <a:pt x="85327" y="42480"/>
                </a:lnTo>
                <a:lnTo>
                  <a:pt x="225148" y="42480"/>
                </a:lnTo>
                <a:lnTo>
                  <a:pt x="224919" y="42250"/>
                </a:lnTo>
                <a:lnTo>
                  <a:pt x="174287" y="42250"/>
                </a:lnTo>
                <a:lnTo>
                  <a:pt x="169052" y="39653"/>
                </a:lnTo>
                <a:lnTo>
                  <a:pt x="165743" y="38375"/>
                </a:lnTo>
                <a:lnTo>
                  <a:pt x="160529" y="36585"/>
                </a:lnTo>
                <a:lnTo>
                  <a:pt x="159555" y="35674"/>
                </a:lnTo>
                <a:lnTo>
                  <a:pt x="157058" y="18737"/>
                </a:lnTo>
                <a:lnTo>
                  <a:pt x="155105" y="6188"/>
                </a:lnTo>
                <a:lnTo>
                  <a:pt x="154414" y="1853"/>
                </a:lnTo>
                <a:lnTo>
                  <a:pt x="152351" y="0"/>
                </a:lnTo>
                <a:close/>
              </a:path>
              <a:path w="260350" h="260350">
                <a:moveTo>
                  <a:pt x="201847" y="22219"/>
                </a:moveTo>
                <a:lnTo>
                  <a:pt x="177512" y="40637"/>
                </a:lnTo>
                <a:lnTo>
                  <a:pt x="175774" y="41977"/>
                </a:lnTo>
                <a:lnTo>
                  <a:pt x="174287" y="42250"/>
                </a:lnTo>
                <a:lnTo>
                  <a:pt x="224919" y="42250"/>
                </a:lnTo>
                <a:lnTo>
                  <a:pt x="205166" y="22386"/>
                </a:lnTo>
                <a:lnTo>
                  <a:pt x="201847" y="22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63482" y="1725905"/>
            <a:ext cx="156210" cy="150495"/>
          </a:xfrm>
          <a:custGeom>
            <a:avLst/>
            <a:gdLst/>
            <a:ahLst/>
            <a:cxnLst/>
            <a:rect l="l" t="t" r="r" b="b"/>
            <a:pathLst>
              <a:path w="156209" h="150494">
                <a:moveTo>
                  <a:pt x="51820" y="0"/>
                </a:moveTo>
                <a:lnTo>
                  <a:pt x="42700" y="5486"/>
                </a:lnTo>
                <a:lnTo>
                  <a:pt x="36019" y="9057"/>
                </a:lnTo>
                <a:lnTo>
                  <a:pt x="25548" y="15182"/>
                </a:lnTo>
                <a:lnTo>
                  <a:pt x="25318" y="15664"/>
                </a:lnTo>
                <a:lnTo>
                  <a:pt x="29276" y="26407"/>
                </a:lnTo>
                <a:lnTo>
                  <a:pt x="31674" y="32711"/>
                </a:lnTo>
                <a:lnTo>
                  <a:pt x="35925" y="42155"/>
                </a:lnTo>
                <a:lnTo>
                  <a:pt x="36669" y="44951"/>
                </a:lnTo>
                <a:lnTo>
                  <a:pt x="33140" y="48532"/>
                </a:lnTo>
                <a:lnTo>
                  <a:pt x="32637" y="49558"/>
                </a:lnTo>
                <a:lnTo>
                  <a:pt x="31318" y="53747"/>
                </a:lnTo>
                <a:lnTo>
                  <a:pt x="29088" y="54710"/>
                </a:lnTo>
                <a:lnTo>
                  <a:pt x="18334" y="56029"/>
                </a:lnTo>
                <a:lnTo>
                  <a:pt x="10900" y="57464"/>
                </a:lnTo>
                <a:lnTo>
                  <a:pt x="973" y="59076"/>
                </a:lnTo>
                <a:lnTo>
                  <a:pt x="31" y="60406"/>
                </a:lnTo>
                <a:lnTo>
                  <a:pt x="182" y="69313"/>
                </a:lnTo>
                <a:lnTo>
                  <a:pt x="240" y="78761"/>
                </a:lnTo>
                <a:lnTo>
                  <a:pt x="0" y="89400"/>
                </a:lnTo>
                <a:lnTo>
                  <a:pt x="1047" y="90719"/>
                </a:lnTo>
                <a:lnTo>
                  <a:pt x="10209" y="92290"/>
                </a:lnTo>
                <a:lnTo>
                  <a:pt x="16816" y="93777"/>
                </a:lnTo>
                <a:lnTo>
                  <a:pt x="28156" y="94866"/>
                </a:lnTo>
                <a:lnTo>
                  <a:pt x="30857" y="96436"/>
                </a:lnTo>
                <a:lnTo>
                  <a:pt x="35862" y="104970"/>
                </a:lnTo>
                <a:lnTo>
                  <a:pt x="35873" y="108070"/>
                </a:lnTo>
                <a:lnTo>
                  <a:pt x="31119" y="118069"/>
                </a:lnTo>
                <a:lnTo>
                  <a:pt x="29067" y="124195"/>
                </a:lnTo>
                <a:lnTo>
                  <a:pt x="25622" y="133168"/>
                </a:lnTo>
                <a:lnTo>
                  <a:pt x="26062" y="135294"/>
                </a:lnTo>
                <a:lnTo>
                  <a:pt x="36061" y="140456"/>
                </a:lnTo>
                <a:lnTo>
                  <a:pt x="42626" y="144246"/>
                </a:lnTo>
                <a:lnTo>
                  <a:pt x="51998" y="150068"/>
                </a:lnTo>
                <a:lnTo>
                  <a:pt x="53809" y="149231"/>
                </a:lnTo>
                <a:lnTo>
                  <a:pt x="59610" y="142016"/>
                </a:lnTo>
                <a:lnTo>
                  <a:pt x="63788" y="137241"/>
                </a:lnTo>
                <a:lnTo>
                  <a:pt x="70186" y="128352"/>
                </a:lnTo>
                <a:lnTo>
                  <a:pt x="72845" y="125336"/>
                </a:lnTo>
                <a:lnTo>
                  <a:pt x="127276" y="125336"/>
                </a:lnTo>
                <a:lnTo>
                  <a:pt x="125545" y="119755"/>
                </a:lnTo>
                <a:lnTo>
                  <a:pt x="120593" y="109064"/>
                </a:lnTo>
                <a:lnTo>
                  <a:pt x="118991" y="104342"/>
                </a:lnTo>
                <a:lnTo>
                  <a:pt x="122445" y="100792"/>
                </a:lnTo>
                <a:lnTo>
                  <a:pt x="77934" y="100792"/>
                </a:lnTo>
                <a:lnTo>
                  <a:pt x="74759" y="100584"/>
                </a:lnTo>
                <a:lnTo>
                  <a:pt x="63182" y="95842"/>
                </a:lnTo>
                <a:lnTo>
                  <a:pt x="55284" y="85243"/>
                </a:lnTo>
                <a:lnTo>
                  <a:pt x="52691" y="69313"/>
                </a:lnTo>
                <a:lnTo>
                  <a:pt x="58372" y="59050"/>
                </a:lnTo>
                <a:lnTo>
                  <a:pt x="69700" y="52225"/>
                </a:lnTo>
                <a:lnTo>
                  <a:pt x="86470" y="50486"/>
                </a:lnTo>
                <a:lnTo>
                  <a:pt x="122727" y="50486"/>
                </a:lnTo>
                <a:lnTo>
                  <a:pt x="121598" y="46417"/>
                </a:lnTo>
                <a:lnTo>
                  <a:pt x="120907" y="45988"/>
                </a:lnTo>
                <a:lnTo>
                  <a:pt x="120540" y="44312"/>
                </a:lnTo>
                <a:lnTo>
                  <a:pt x="120142" y="43014"/>
                </a:lnTo>
                <a:lnTo>
                  <a:pt x="121744" y="38627"/>
                </a:lnTo>
                <a:lnTo>
                  <a:pt x="123409" y="35381"/>
                </a:lnTo>
                <a:lnTo>
                  <a:pt x="126446" y="27234"/>
                </a:lnTo>
                <a:lnTo>
                  <a:pt x="127351" y="24711"/>
                </a:lnTo>
                <a:lnTo>
                  <a:pt x="82866" y="24711"/>
                </a:lnTo>
                <a:lnTo>
                  <a:pt x="79499" y="23821"/>
                </a:lnTo>
                <a:lnTo>
                  <a:pt x="72898" y="23821"/>
                </a:lnTo>
                <a:lnTo>
                  <a:pt x="71118" y="22407"/>
                </a:lnTo>
                <a:lnTo>
                  <a:pt x="64825" y="14219"/>
                </a:lnTo>
                <a:lnTo>
                  <a:pt x="60019" y="8512"/>
                </a:lnTo>
                <a:lnTo>
                  <a:pt x="53589" y="544"/>
                </a:lnTo>
                <a:lnTo>
                  <a:pt x="51820" y="0"/>
                </a:lnTo>
                <a:close/>
              </a:path>
              <a:path w="156209" h="150494">
                <a:moveTo>
                  <a:pt x="127514" y="126027"/>
                </a:moveTo>
                <a:lnTo>
                  <a:pt x="83128" y="126027"/>
                </a:lnTo>
                <a:lnTo>
                  <a:pt x="84918" y="127315"/>
                </a:lnTo>
                <a:lnTo>
                  <a:pt x="91117" y="135503"/>
                </a:lnTo>
                <a:lnTo>
                  <a:pt x="95923" y="141084"/>
                </a:lnTo>
                <a:lnTo>
                  <a:pt x="102478" y="149534"/>
                </a:lnTo>
                <a:lnTo>
                  <a:pt x="104415" y="149838"/>
                </a:lnTo>
                <a:lnTo>
                  <a:pt x="113828" y="144131"/>
                </a:lnTo>
                <a:lnTo>
                  <a:pt x="120498" y="140320"/>
                </a:lnTo>
                <a:lnTo>
                  <a:pt x="129587" y="135346"/>
                </a:lnTo>
                <a:lnTo>
                  <a:pt x="130372" y="133786"/>
                </a:lnTo>
                <a:lnTo>
                  <a:pt x="127514" y="126027"/>
                </a:lnTo>
                <a:close/>
              </a:path>
              <a:path w="156209" h="150494">
                <a:moveTo>
                  <a:pt x="127276" y="125336"/>
                </a:moveTo>
                <a:lnTo>
                  <a:pt x="72845" y="125336"/>
                </a:lnTo>
                <a:lnTo>
                  <a:pt x="78688" y="127022"/>
                </a:lnTo>
                <a:lnTo>
                  <a:pt x="79494" y="126896"/>
                </a:lnTo>
                <a:lnTo>
                  <a:pt x="83128" y="126027"/>
                </a:lnTo>
                <a:lnTo>
                  <a:pt x="127514" y="126027"/>
                </a:lnTo>
                <a:lnTo>
                  <a:pt x="127276" y="125336"/>
                </a:lnTo>
                <a:close/>
              </a:path>
              <a:path w="156209" h="150494">
                <a:moveTo>
                  <a:pt x="122727" y="50486"/>
                </a:moveTo>
                <a:lnTo>
                  <a:pt x="86470" y="50486"/>
                </a:lnTo>
                <a:lnTo>
                  <a:pt x="95170" y="57203"/>
                </a:lnTo>
                <a:lnTo>
                  <a:pt x="100441" y="69313"/>
                </a:lnTo>
                <a:lnTo>
                  <a:pt x="100510" y="70866"/>
                </a:lnTo>
                <a:lnTo>
                  <a:pt x="100920" y="87288"/>
                </a:lnTo>
                <a:lnTo>
                  <a:pt x="91462" y="97089"/>
                </a:lnTo>
                <a:lnTo>
                  <a:pt x="77934" y="100792"/>
                </a:lnTo>
                <a:lnTo>
                  <a:pt x="122445" y="100792"/>
                </a:lnTo>
                <a:lnTo>
                  <a:pt x="123786" y="99431"/>
                </a:lnTo>
                <a:lnTo>
                  <a:pt x="123933" y="99117"/>
                </a:lnTo>
                <a:lnTo>
                  <a:pt x="124886" y="95913"/>
                </a:lnTo>
                <a:lnTo>
                  <a:pt x="127001" y="95086"/>
                </a:lnTo>
                <a:lnTo>
                  <a:pt x="131107" y="94679"/>
                </a:lnTo>
                <a:lnTo>
                  <a:pt x="143745" y="93173"/>
                </a:lnTo>
                <a:lnTo>
                  <a:pt x="156058" y="89913"/>
                </a:lnTo>
                <a:lnTo>
                  <a:pt x="156058" y="59998"/>
                </a:lnTo>
                <a:lnTo>
                  <a:pt x="149293" y="58532"/>
                </a:lnTo>
                <a:lnTo>
                  <a:pt x="142592" y="56469"/>
                </a:lnTo>
                <a:lnTo>
                  <a:pt x="129325" y="55087"/>
                </a:lnTo>
                <a:lnTo>
                  <a:pt x="123765" y="54228"/>
                </a:lnTo>
                <a:lnTo>
                  <a:pt x="122727" y="50486"/>
                </a:lnTo>
                <a:close/>
              </a:path>
              <a:path w="156209" h="150494">
                <a:moveTo>
                  <a:pt x="104122" y="94"/>
                </a:moveTo>
                <a:lnTo>
                  <a:pt x="102834" y="356"/>
                </a:lnTo>
                <a:lnTo>
                  <a:pt x="97483" y="6827"/>
                </a:lnTo>
                <a:lnTo>
                  <a:pt x="93065" y="11538"/>
                </a:lnTo>
                <a:lnTo>
                  <a:pt x="86112" y="21234"/>
                </a:lnTo>
                <a:lnTo>
                  <a:pt x="82866" y="24711"/>
                </a:lnTo>
                <a:lnTo>
                  <a:pt x="127351" y="24711"/>
                </a:lnTo>
                <a:lnTo>
                  <a:pt x="128175" y="22407"/>
                </a:lnTo>
                <a:lnTo>
                  <a:pt x="129838" y="16502"/>
                </a:lnTo>
                <a:lnTo>
                  <a:pt x="128980" y="14376"/>
                </a:lnTo>
                <a:lnTo>
                  <a:pt x="127938" y="13753"/>
                </a:lnTo>
                <a:lnTo>
                  <a:pt x="116951" y="7390"/>
                </a:lnTo>
                <a:lnTo>
                  <a:pt x="104122" y="94"/>
                </a:lnTo>
                <a:close/>
              </a:path>
              <a:path w="156209" h="150494">
                <a:moveTo>
                  <a:pt x="76489" y="23025"/>
                </a:moveTo>
                <a:lnTo>
                  <a:pt x="75851" y="23140"/>
                </a:lnTo>
                <a:lnTo>
                  <a:pt x="72898" y="23821"/>
                </a:lnTo>
                <a:lnTo>
                  <a:pt x="79499" y="23821"/>
                </a:lnTo>
                <a:lnTo>
                  <a:pt x="76489" y="2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36729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2" y="627188"/>
                </a:lnTo>
                <a:lnTo>
                  <a:pt x="365022" y="624113"/>
                </a:lnTo>
                <a:lnTo>
                  <a:pt x="389534" y="619086"/>
                </a:lnTo>
                <a:lnTo>
                  <a:pt x="413066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33" y="15957"/>
                </a:lnTo>
                <a:lnTo>
                  <a:pt x="389534" y="9144"/>
                </a:lnTo>
                <a:lnTo>
                  <a:pt x="365022" y="4118"/>
                </a:lnTo>
                <a:lnTo>
                  <a:pt x="339862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33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6" y="612264"/>
                </a:lnTo>
                <a:lnTo>
                  <a:pt x="458371" y="593117"/>
                </a:lnTo>
                <a:lnTo>
                  <a:pt x="499547" y="567532"/>
                </a:lnTo>
                <a:lnTo>
                  <a:pt x="536148" y="536123"/>
                </a:lnTo>
                <a:lnTo>
                  <a:pt x="567568" y="499506"/>
                </a:lnTo>
                <a:lnTo>
                  <a:pt x="593140" y="458345"/>
                </a:lnTo>
                <a:lnTo>
                  <a:pt x="612213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8" y="238718"/>
                </a:lnTo>
                <a:lnTo>
                  <a:pt x="603530" y="191962"/>
                </a:lnTo>
                <a:lnTo>
                  <a:pt x="581126" y="148773"/>
                </a:lnTo>
                <a:lnTo>
                  <a:pt x="552548" y="109803"/>
                </a:lnTo>
                <a:lnTo>
                  <a:pt x="518449" y="75704"/>
                </a:lnTo>
                <a:lnTo>
                  <a:pt x="479479" y="47126"/>
                </a:lnTo>
                <a:lnTo>
                  <a:pt x="436290" y="24723"/>
                </a:lnTo>
                <a:lnTo>
                  <a:pt x="413317" y="16039"/>
                </a:lnTo>
                <a:lnTo>
                  <a:pt x="413033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77212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56" y="0"/>
                </a:moveTo>
                <a:lnTo>
                  <a:pt x="229267" y="3581"/>
                </a:lnTo>
                <a:lnTo>
                  <a:pt x="187159" y="13949"/>
                </a:lnTo>
                <a:lnTo>
                  <a:pt x="147895" y="30542"/>
                </a:lnTo>
                <a:lnTo>
                  <a:pt x="112038" y="52795"/>
                </a:lnTo>
                <a:lnTo>
                  <a:pt x="80152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3" y="451706"/>
                </a:lnTo>
                <a:lnTo>
                  <a:pt x="95563" y="481393"/>
                </a:lnTo>
                <a:lnTo>
                  <a:pt x="129505" y="506264"/>
                </a:lnTo>
                <a:lnTo>
                  <a:pt x="167136" y="525757"/>
                </a:lnTo>
                <a:lnTo>
                  <a:pt x="207893" y="539308"/>
                </a:lnTo>
                <a:lnTo>
                  <a:pt x="251212" y="546353"/>
                </a:lnTo>
                <a:lnTo>
                  <a:pt x="273656" y="547260"/>
                </a:lnTo>
                <a:lnTo>
                  <a:pt x="296097" y="546353"/>
                </a:lnTo>
                <a:lnTo>
                  <a:pt x="339410" y="539308"/>
                </a:lnTo>
                <a:lnTo>
                  <a:pt x="380162" y="525757"/>
                </a:lnTo>
                <a:lnTo>
                  <a:pt x="417789" y="506264"/>
                </a:lnTo>
                <a:lnTo>
                  <a:pt x="451727" y="481393"/>
                </a:lnTo>
                <a:lnTo>
                  <a:pt x="481414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4" y="95555"/>
                </a:lnTo>
                <a:lnTo>
                  <a:pt x="451727" y="65868"/>
                </a:lnTo>
                <a:lnTo>
                  <a:pt x="417789" y="40996"/>
                </a:lnTo>
                <a:lnTo>
                  <a:pt x="380162" y="21503"/>
                </a:lnTo>
                <a:lnTo>
                  <a:pt x="339410" y="7952"/>
                </a:lnTo>
                <a:lnTo>
                  <a:pt x="296097" y="907"/>
                </a:lnTo>
                <a:lnTo>
                  <a:pt x="27365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07494" y="1806049"/>
            <a:ext cx="84455" cy="175895"/>
          </a:xfrm>
          <a:custGeom>
            <a:avLst/>
            <a:gdLst/>
            <a:ahLst/>
            <a:cxnLst/>
            <a:rect l="l" t="t" r="r" b="b"/>
            <a:pathLst>
              <a:path w="84455" h="175894">
                <a:moveTo>
                  <a:pt x="63901" y="57002"/>
                </a:moveTo>
                <a:lnTo>
                  <a:pt x="32417" y="57002"/>
                </a:lnTo>
                <a:lnTo>
                  <a:pt x="45092" y="59238"/>
                </a:lnTo>
                <a:lnTo>
                  <a:pt x="57619" y="59507"/>
                </a:lnTo>
                <a:lnTo>
                  <a:pt x="56642" y="72141"/>
                </a:lnTo>
                <a:lnTo>
                  <a:pt x="56014" y="84788"/>
                </a:lnTo>
                <a:lnTo>
                  <a:pt x="55832" y="92998"/>
                </a:lnTo>
                <a:lnTo>
                  <a:pt x="55803" y="110102"/>
                </a:lnTo>
                <a:lnTo>
                  <a:pt x="56220" y="122760"/>
                </a:lnTo>
                <a:lnTo>
                  <a:pt x="61380" y="173303"/>
                </a:lnTo>
                <a:lnTo>
                  <a:pt x="62877" y="175827"/>
                </a:lnTo>
                <a:lnTo>
                  <a:pt x="64333" y="175827"/>
                </a:lnTo>
                <a:lnTo>
                  <a:pt x="64793" y="175795"/>
                </a:lnTo>
                <a:lnTo>
                  <a:pt x="66427" y="175533"/>
                </a:lnTo>
                <a:lnTo>
                  <a:pt x="67547" y="173994"/>
                </a:lnTo>
                <a:lnTo>
                  <a:pt x="66747" y="168870"/>
                </a:lnTo>
                <a:lnTo>
                  <a:pt x="65035" y="156252"/>
                </a:lnTo>
                <a:lnTo>
                  <a:pt x="61833" y="110102"/>
                </a:lnTo>
                <a:lnTo>
                  <a:pt x="61785" y="92998"/>
                </a:lnTo>
                <a:lnTo>
                  <a:pt x="62195" y="80346"/>
                </a:lnTo>
                <a:lnTo>
                  <a:pt x="62957" y="67704"/>
                </a:lnTo>
                <a:lnTo>
                  <a:pt x="63901" y="57002"/>
                </a:lnTo>
                <a:close/>
              </a:path>
              <a:path w="84455" h="175894">
                <a:moveTo>
                  <a:pt x="9476" y="19748"/>
                </a:moveTo>
                <a:lnTo>
                  <a:pt x="1130" y="20386"/>
                </a:lnTo>
                <a:lnTo>
                  <a:pt x="0" y="21454"/>
                </a:lnTo>
                <a:lnTo>
                  <a:pt x="517" y="32224"/>
                </a:lnTo>
                <a:lnTo>
                  <a:pt x="5611" y="42207"/>
                </a:lnTo>
                <a:lnTo>
                  <a:pt x="13876" y="52332"/>
                </a:lnTo>
                <a:lnTo>
                  <a:pt x="23906" y="63370"/>
                </a:lnTo>
                <a:lnTo>
                  <a:pt x="25399" y="75932"/>
                </a:lnTo>
                <a:lnTo>
                  <a:pt x="26317" y="88571"/>
                </a:lnTo>
                <a:lnTo>
                  <a:pt x="26479" y="94525"/>
                </a:lnTo>
                <a:lnTo>
                  <a:pt x="26583" y="105656"/>
                </a:lnTo>
                <a:lnTo>
                  <a:pt x="26434" y="113937"/>
                </a:lnTo>
                <a:lnTo>
                  <a:pt x="19800" y="164057"/>
                </a:lnTo>
                <a:lnTo>
                  <a:pt x="19423" y="165670"/>
                </a:lnTo>
                <a:lnTo>
                  <a:pt x="20439" y="167272"/>
                </a:lnTo>
                <a:lnTo>
                  <a:pt x="32380" y="120020"/>
                </a:lnTo>
                <a:lnTo>
                  <a:pt x="33447" y="80346"/>
                </a:lnTo>
                <a:lnTo>
                  <a:pt x="33115" y="69355"/>
                </a:lnTo>
                <a:lnTo>
                  <a:pt x="32417" y="57002"/>
                </a:lnTo>
                <a:lnTo>
                  <a:pt x="63901" y="57002"/>
                </a:lnTo>
                <a:lnTo>
                  <a:pt x="64071" y="55076"/>
                </a:lnTo>
                <a:lnTo>
                  <a:pt x="66867" y="53673"/>
                </a:lnTo>
                <a:lnTo>
                  <a:pt x="68613" y="52455"/>
                </a:lnTo>
                <a:lnTo>
                  <a:pt x="52119" y="52455"/>
                </a:lnTo>
                <a:lnTo>
                  <a:pt x="39479" y="52288"/>
                </a:lnTo>
                <a:lnTo>
                  <a:pt x="27601" y="49181"/>
                </a:lnTo>
                <a:lnTo>
                  <a:pt x="26996" y="46040"/>
                </a:lnTo>
                <a:lnTo>
                  <a:pt x="20837" y="46040"/>
                </a:lnTo>
                <a:lnTo>
                  <a:pt x="12690" y="41433"/>
                </a:lnTo>
                <a:lnTo>
                  <a:pt x="5905" y="34354"/>
                </a:lnTo>
                <a:lnTo>
                  <a:pt x="5580" y="26386"/>
                </a:lnTo>
                <a:lnTo>
                  <a:pt x="18317" y="26386"/>
                </a:lnTo>
                <a:lnTo>
                  <a:pt x="16502" y="23664"/>
                </a:lnTo>
                <a:lnTo>
                  <a:pt x="9476" y="19748"/>
                </a:lnTo>
                <a:close/>
              </a:path>
              <a:path w="84455" h="175894">
                <a:moveTo>
                  <a:pt x="77892" y="0"/>
                </a:moveTo>
                <a:lnTo>
                  <a:pt x="72940" y="62"/>
                </a:lnTo>
                <a:lnTo>
                  <a:pt x="70249" y="1277"/>
                </a:lnTo>
                <a:lnTo>
                  <a:pt x="65547" y="6355"/>
                </a:lnTo>
                <a:lnTo>
                  <a:pt x="63690" y="15951"/>
                </a:lnTo>
                <a:lnTo>
                  <a:pt x="61320" y="27663"/>
                </a:lnTo>
                <a:lnTo>
                  <a:pt x="57823" y="39802"/>
                </a:lnTo>
                <a:lnTo>
                  <a:pt x="52119" y="52455"/>
                </a:lnTo>
                <a:lnTo>
                  <a:pt x="68613" y="52455"/>
                </a:lnTo>
                <a:lnTo>
                  <a:pt x="69495" y="51841"/>
                </a:lnTo>
                <a:lnTo>
                  <a:pt x="73505" y="47808"/>
                </a:lnTo>
                <a:lnTo>
                  <a:pt x="74051" y="46878"/>
                </a:lnTo>
                <a:lnTo>
                  <a:pt x="65872" y="46878"/>
                </a:lnTo>
                <a:lnTo>
                  <a:pt x="65900" y="39741"/>
                </a:lnTo>
                <a:lnTo>
                  <a:pt x="83951" y="6010"/>
                </a:lnTo>
                <a:lnTo>
                  <a:pt x="83966" y="4952"/>
                </a:lnTo>
                <a:lnTo>
                  <a:pt x="79892" y="785"/>
                </a:lnTo>
                <a:lnTo>
                  <a:pt x="77892" y="0"/>
                </a:lnTo>
                <a:close/>
              </a:path>
              <a:path w="84455" h="175894">
                <a:moveTo>
                  <a:pt x="83951" y="6010"/>
                </a:moveTo>
                <a:lnTo>
                  <a:pt x="76332" y="6010"/>
                </a:lnTo>
                <a:lnTo>
                  <a:pt x="76772" y="6156"/>
                </a:lnTo>
                <a:lnTo>
                  <a:pt x="77871" y="7287"/>
                </a:lnTo>
                <a:lnTo>
                  <a:pt x="67704" y="45223"/>
                </a:lnTo>
                <a:lnTo>
                  <a:pt x="65872" y="46878"/>
                </a:lnTo>
                <a:lnTo>
                  <a:pt x="74051" y="46878"/>
                </a:lnTo>
                <a:lnTo>
                  <a:pt x="80029" y="36688"/>
                </a:lnTo>
                <a:lnTo>
                  <a:pt x="83039" y="23992"/>
                </a:lnTo>
                <a:lnTo>
                  <a:pt x="83837" y="11685"/>
                </a:lnTo>
                <a:lnTo>
                  <a:pt x="83951" y="6010"/>
                </a:lnTo>
                <a:close/>
              </a:path>
              <a:path w="84455" h="175894">
                <a:moveTo>
                  <a:pt x="18317" y="26386"/>
                </a:moveTo>
                <a:lnTo>
                  <a:pt x="5580" y="26386"/>
                </a:lnTo>
                <a:lnTo>
                  <a:pt x="9455" y="27046"/>
                </a:lnTo>
                <a:lnTo>
                  <a:pt x="13360" y="29747"/>
                </a:lnTo>
                <a:lnTo>
                  <a:pt x="18481" y="37412"/>
                </a:lnTo>
                <a:lnTo>
                  <a:pt x="19842" y="41705"/>
                </a:lnTo>
                <a:lnTo>
                  <a:pt x="20837" y="46040"/>
                </a:lnTo>
                <a:lnTo>
                  <a:pt x="26996" y="46040"/>
                </a:lnTo>
                <a:lnTo>
                  <a:pt x="26438" y="43140"/>
                </a:lnTo>
                <a:lnTo>
                  <a:pt x="24878" y="36229"/>
                </a:lnTo>
                <a:lnTo>
                  <a:pt x="18317" y="26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37534" y="1722600"/>
            <a:ext cx="227329" cy="328295"/>
          </a:xfrm>
          <a:custGeom>
            <a:avLst/>
            <a:gdLst/>
            <a:ahLst/>
            <a:cxnLst/>
            <a:rect l="l" t="t" r="r" b="b"/>
            <a:pathLst>
              <a:path w="227330" h="328294">
                <a:moveTo>
                  <a:pt x="118479" y="0"/>
                </a:moveTo>
                <a:lnTo>
                  <a:pt x="67622" y="10277"/>
                </a:lnTo>
                <a:lnTo>
                  <a:pt x="31224" y="35822"/>
                </a:lnTo>
                <a:lnTo>
                  <a:pt x="8811" y="68589"/>
                </a:lnTo>
                <a:lnTo>
                  <a:pt x="0" y="100482"/>
                </a:lnTo>
                <a:lnTo>
                  <a:pt x="892" y="118998"/>
                </a:lnTo>
                <a:lnTo>
                  <a:pt x="12575" y="160079"/>
                </a:lnTo>
                <a:lnTo>
                  <a:pt x="41511" y="198207"/>
                </a:lnTo>
                <a:lnTo>
                  <a:pt x="49350" y="208707"/>
                </a:lnTo>
                <a:lnTo>
                  <a:pt x="54429" y="219101"/>
                </a:lnTo>
                <a:lnTo>
                  <a:pt x="56523" y="230633"/>
                </a:lnTo>
                <a:lnTo>
                  <a:pt x="56567" y="245961"/>
                </a:lnTo>
                <a:lnTo>
                  <a:pt x="58221" y="248401"/>
                </a:lnTo>
                <a:lnTo>
                  <a:pt x="60556" y="249794"/>
                </a:lnTo>
                <a:lnTo>
                  <a:pt x="60556" y="290683"/>
                </a:lnTo>
                <a:lnTo>
                  <a:pt x="63267" y="304697"/>
                </a:lnTo>
                <a:lnTo>
                  <a:pt x="70689" y="316326"/>
                </a:lnTo>
                <a:lnTo>
                  <a:pt x="81758" y="324507"/>
                </a:lnTo>
                <a:lnTo>
                  <a:pt x="95410" y="328174"/>
                </a:lnTo>
                <a:lnTo>
                  <a:pt x="128491" y="328273"/>
                </a:lnTo>
                <a:lnTo>
                  <a:pt x="142509" y="325563"/>
                </a:lnTo>
                <a:lnTo>
                  <a:pt x="154141" y="318143"/>
                </a:lnTo>
                <a:lnTo>
                  <a:pt x="161082" y="308755"/>
                </a:lnTo>
                <a:lnTo>
                  <a:pt x="86262" y="308755"/>
                </a:lnTo>
                <a:lnTo>
                  <a:pt x="84583" y="307076"/>
                </a:lnTo>
                <a:lnTo>
                  <a:pt x="84482" y="302557"/>
                </a:lnTo>
                <a:lnTo>
                  <a:pt x="86262" y="300777"/>
                </a:lnTo>
                <a:lnTo>
                  <a:pt x="164017" y="300777"/>
                </a:lnTo>
                <a:lnTo>
                  <a:pt x="165993" y="293428"/>
                </a:lnTo>
                <a:lnTo>
                  <a:pt x="166006" y="287646"/>
                </a:lnTo>
                <a:lnTo>
                  <a:pt x="78283" y="287646"/>
                </a:lnTo>
                <a:lnTo>
                  <a:pt x="76503" y="285866"/>
                </a:lnTo>
                <a:lnTo>
                  <a:pt x="76503" y="281458"/>
                </a:lnTo>
                <a:lnTo>
                  <a:pt x="78283" y="279667"/>
                </a:lnTo>
                <a:lnTo>
                  <a:pt x="166024" y="279667"/>
                </a:lnTo>
                <a:lnTo>
                  <a:pt x="166054" y="266537"/>
                </a:lnTo>
                <a:lnTo>
                  <a:pt x="78283" y="266537"/>
                </a:lnTo>
                <a:lnTo>
                  <a:pt x="76503" y="264757"/>
                </a:lnTo>
                <a:lnTo>
                  <a:pt x="76503" y="260348"/>
                </a:lnTo>
                <a:lnTo>
                  <a:pt x="78283" y="258558"/>
                </a:lnTo>
                <a:lnTo>
                  <a:pt x="166072" y="258558"/>
                </a:lnTo>
                <a:lnTo>
                  <a:pt x="166092" y="249794"/>
                </a:lnTo>
                <a:lnTo>
                  <a:pt x="168427" y="248401"/>
                </a:lnTo>
                <a:lnTo>
                  <a:pt x="170081" y="245961"/>
                </a:lnTo>
                <a:lnTo>
                  <a:pt x="170081" y="235051"/>
                </a:lnTo>
                <a:lnTo>
                  <a:pt x="72535" y="235051"/>
                </a:lnTo>
                <a:lnTo>
                  <a:pt x="72535" y="232716"/>
                </a:lnTo>
                <a:lnTo>
                  <a:pt x="59683" y="195310"/>
                </a:lnTo>
                <a:lnTo>
                  <a:pt x="43515" y="176195"/>
                </a:lnTo>
                <a:lnTo>
                  <a:pt x="35849" y="166791"/>
                </a:lnTo>
                <a:lnTo>
                  <a:pt x="29121" y="157001"/>
                </a:lnTo>
                <a:lnTo>
                  <a:pt x="23540" y="146344"/>
                </a:lnTo>
                <a:lnTo>
                  <a:pt x="19316" y="134333"/>
                </a:lnTo>
                <a:lnTo>
                  <a:pt x="16661" y="120487"/>
                </a:lnTo>
                <a:lnTo>
                  <a:pt x="17212" y="107718"/>
                </a:lnTo>
                <a:lnTo>
                  <a:pt x="28240" y="69452"/>
                </a:lnTo>
                <a:lnTo>
                  <a:pt x="53230" y="37069"/>
                </a:lnTo>
                <a:lnTo>
                  <a:pt x="92057" y="18061"/>
                </a:lnTo>
                <a:lnTo>
                  <a:pt x="108052" y="15991"/>
                </a:lnTo>
                <a:lnTo>
                  <a:pt x="172162" y="15991"/>
                </a:lnTo>
                <a:lnTo>
                  <a:pt x="161584" y="10265"/>
                </a:lnTo>
                <a:lnTo>
                  <a:pt x="148823" y="5266"/>
                </a:lnTo>
                <a:lnTo>
                  <a:pt x="134461" y="1718"/>
                </a:lnTo>
                <a:lnTo>
                  <a:pt x="118479" y="0"/>
                </a:lnTo>
                <a:close/>
              </a:path>
              <a:path w="227330" h="328294">
                <a:moveTo>
                  <a:pt x="164017" y="300777"/>
                </a:moveTo>
                <a:lnTo>
                  <a:pt x="140386" y="300777"/>
                </a:lnTo>
                <a:lnTo>
                  <a:pt x="142166" y="302557"/>
                </a:lnTo>
                <a:lnTo>
                  <a:pt x="142065" y="307076"/>
                </a:lnTo>
                <a:lnTo>
                  <a:pt x="140386" y="308755"/>
                </a:lnTo>
                <a:lnTo>
                  <a:pt x="161082" y="308755"/>
                </a:lnTo>
                <a:lnTo>
                  <a:pt x="162323" y="307076"/>
                </a:lnTo>
                <a:lnTo>
                  <a:pt x="164017" y="300777"/>
                </a:lnTo>
                <a:close/>
              </a:path>
              <a:path w="227330" h="328294">
                <a:moveTo>
                  <a:pt x="166024" y="279667"/>
                </a:moveTo>
                <a:lnTo>
                  <a:pt x="148365" y="279667"/>
                </a:lnTo>
                <a:lnTo>
                  <a:pt x="150145" y="281458"/>
                </a:lnTo>
                <a:lnTo>
                  <a:pt x="150145" y="285866"/>
                </a:lnTo>
                <a:lnTo>
                  <a:pt x="148365" y="287646"/>
                </a:lnTo>
                <a:lnTo>
                  <a:pt x="166006" y="287646"/>
                </a:lnTo>
                <a:lnTo>
                  <a:pt x="166024" y="279667"/>
                </a:lnTo>
                <a:close/>
              </a:path>
              <a:path w="227330" h="328294">
                <a:moveTo>
                  <a:pt x="166072" y="258558"/>
                </a:moveTo>
                <a:lnTo>
                  <a:pt x="148365" y="258558"/>
                </a:lnTo>
                <a:lnTo>
                  <a:pt x="150145" y="260348"/>
                </a:lnTo>
                <a:lnTo>
                  <a:pt x="150145" y="264757"/>
                </a:lnTo>
                <a:lnTo>
                  <a:pt x="148365" y="266537"/>
                </a:lnTo>
                <a:lnTo>
                  <a:pt x="166054" y="266537"/>
                </a:lnTo>
                <a:lnTo>
                  <a:pt x="166072" y="258558"/>
                </a:lnTo>
                <a:close/>
              </a:path>
              <a:path w="227330" h="328294">
                <a:moveTo>
                  <a:pt x="172162" y="15991"/>
                </a:moveTo>
                <a:lnTo>
                  <a:pt x="108052" y="15991"/>
                </a:lnTo>
                <a:lnTo>
                  <a:pt x="126717" y="17384"/>
                </a:lnTo>
                <a:lnTo>
                  <a:pt x="143443" y="21364"/>
                </a:lnTo>
                <a:lnTo>
                  <a:pt x="182241" y="44826"/>
                </a:lnTo>
                <a:lnTo>
                  <a:pt x="204475" y="77139"/>
                </a:lnTo>
                <a:lnTo>
                  <a:pt x="210419" y="98249"/>
                </a:lnTo>
                <a:lnTo>
                  <a:pt x="209640" y="116868"/>
                </a:lnTo>
                <a:lnTo>
                  <a:pt x="198066" y="156004"/>
                </a:lnTo>
                <a:lnTo>
                  <a:pt x="179432" y="180414"/>
                </a:lnTo>
                <a:lnTo>
                  <a:pt x="171348" y="189688"/>
                </a:lnTo>
                <a:lnTo>
                  <a:pt x="163975" y="199674"/>
                </a:lnTo>
                <a:lnTo>
                  <a:pt x="158148" y="210947"/>
                </a:lnTo>
                <a:lnTo>
                  <a:pt x="154698" y="224086"/>
                </a:lnTo>
                <a:lnTo>
                  <a:pt x="154113" y="235051"/>
                </a:lnTo>
                <a:lnTo>
                  <a:pt x="170081" y="235051"/>
                </a:lnTo>
                <a:lnTo>
                  <a:pt x="170081" y="232716"/>
                </a:lnTo>
                <a:lnTo>
                  <a:pt x="172019" y="219546"/>
                </a:lnTo>
                <a:lnTo>
                  <a:pt x="177279" y="208452"/>
                </a:lnTo>
                <a:lnTo>
                  <a:pt x="185034" y="198201"/>
                </a:lnTo>
                <a:lnTo>
                  <a:pt x="193137" y="189031"/>
                </a:lnTo>
                <a:lnTo>
                  <a:pt x="200816" y="179807"/>
                </a:lnTo>
                <a:lnTo>
                  <a:pt x="223305" y="136084"/>
                </a:lnTo>
                <a:lnTo>
                  <a:pt x="226822" y="105725"/>
                </a:lnTo>
                <a:lnTo>
                  <a:pt x="225869" y="93902"/>
                </a:lnTo>
                <a:lnTo>
                  <a:pt x="212567" y="57634"/>
                </a:lnTo>
                <a:lnTo>
                  <a:pt x="182682" y="23217"/>
                </a:lnTo>
                <a:lnTo>
                  <a:pt x="172885" y="16383"/>
                </a:lnTo>
                <a:lnTo>
                  <a:pt x="172162" y="15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99948" y="156632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37" y="0"/>
                </a:moveTo>
                <a:lnTo>
                  <a:pt x="263251" y="4118"/>
                </a:lnTo>
                <a:lnTo>
                  <a:pt x="214954" y="16039"/>
                </a:lnTo>
                <a:lnTo>
                  <a:pt x="169898" y="35112"/>
                </a:lnTo>
                <a:lnTo>
                  <a:pt x="128725" y="60691"/>
                </a:lnTo>
                <a:lnTo>
                  <a:pt x="92114" y="92104"/>
                </a:lnTo>
                <a:lnTo>
                  <a:pt x="60691" y="128720"/>
                </a:lnTo>
                <a:lnTo>
                  <a:pt x="35117" y="169881"/>
                </a:lnTo>
                <a:lnTo>
                  <a:pt x="16042" y="214935"/>
                </a:lnTo>
                <a:lnTo>
                  <a:pt x="4119" y="263230"/>
                </a:lnTo>
                <a:lnTo>
                  <a:pt x="0" y="314116"/>
                </a:lnTo>
                <a:lnTo>
                  <a:pt x="1043" y="339840"/>
                </a:lnTo>
                <a:lnTo>
                  <a:pt x="9145" y="389509"/>
                </a:lnTo>
                <a:lnTo>
                  <a:pt x="24726" y="436265"/>
                </a:lnTo>
                <a:lnTo>
                  <a:pt x="47132" y="479453"/>
                </a:lnTo>
                <a:lnTo>
                  <a:pt x="75713" y="518424"/>
                </a:lnTo>
                <a:lnTo>
                  <a:pt x="109815" y="552524"/>
                </a:lnTo>
                <a:lnTo>
                  <a:pt x="148788" y="581102"/>
                </a:lnTo>
                <a:lnTo>
                  <a:pt x="191980" y="603507"/>
                </a:lnTo>
                <a:lnTo>
                  <a:pt x="238738" y="619086"/>
                </a:lnTo>
                <a:lnTo>
                  <a:pt x="288411" y="627188"/>
                </a:lnTo>
                <a:lnTo>
                  <a:pt x="314137" y="628232"/>
                </a:lnTo>
                <a:lnTo>
                  <a:pt x="339861" y="627188"/>
                </a:lnTo>
                <a:lnTo>
                  <a:pt x="365019" y="624113"/>
                </a:lnTo>
                <a:lnTo>
                  <a:pt x="389530" y="619086"/>
                </a:lnTo>
                <a:lnTo>
                  <a:pt x="413062" y="612264"/>
                </a:lnTo>
                <a:lnTo>
                  <a:pt x="314137" y="612264"/>
                </a:lnTo>
                <a:lnTo>
                  <a:pt x="289717" y="611273"/>
                </a:lnTo>
                <a:lnTo>
                  <a:pt x="242567" y="603584"/>
                </a:lnTo>
                <a:lnTo>
                  <a:pt x="198184" y="588797"/>
                </a:lnTo>
                <a:lnTo>
                  <a:pt x="157186" y="567532"/>
                </a:lnTo>
                <a:lnTo>
                  <a:pt x="120193" y="540407"/>
                </a:lnTo>
                <a:lnTo>
                  <a:pt x="87823" y="508041"/>
                </a:lnTo>
                <a:lnTo>
                  <a:pt x="60695" y="471052"/>
                </a:lnTo>
                <a:lnTo>
                  <a:pt x="39427" y="430059"/>
                </a:lnTo>
                <a:lnTo>
                  <a:pt x="24638" y="385680"/>
                </a:lnTo>
                <a:lnTo>
                  <a:pt x="16947" y="338533"/>
                </a:lnTo>
                <a:lnTo>
                  <a:pt x="15957" y="314116"/>
                </a:lnTo>
                <a:lnTo>
                  <a:pt x="16947" y="289698"/>
                </a:lnTo>
                <a:lnTo>
                  <a:pt x="24638" y="242551"/>
                </a:lnTo>
                <a:lnTo>
                  <a:pt x="39427" y="198171"/>
                </a:lnTo>
                <a:lnTo>
                  <a:pt x="60695" y="157176"/>
                </a:lnTo>
                <a:lnTo>
                  <a:pt x="87823" y="120185"/>
                </a:lnTo>
                <a:lnTo>
                  <a:pt x="120193" y="87818"/>
                </a:lnTo>
                <a:lnTo>
                  <a:pt x="157199" y="60684"/>
                </a:lnTo>
                <a:lnTo>
                  <a:pt x="198184" y="39425"/>
                </a:lnTo>
                <a:lnTo>
                  <a:pt x="242567" y="24638"/>
                </a:lnTo>
                <a:lnTo>
                  <a:pt x="289717" y="16947"/>
                </a:lnTo>
                <a:lnTo>
                  <a:pt x="314137" y="15957"/>
                </a:lnTo>
                <a:lnTo>
                  <a:pt x="413029" y="15957"/>
                </a:lnTo>
                <a:lnTo>
                  <a:pt x="389530" y="9144"/>
                </a:lnTo>
                <a:lnTo>
                  <a:pt x="365019" y="4118"/>
                </a:lnTo>
                <a:lnTo>
                  <a:pt x="339861" y="1043"/>
                </a:lnTo>
                <a:lnTo>
                  <a:pt x="314137" y="0"/>
                </a:lnTo>
                <a:close/>
              </a:path>
              <a:path w="628650" h="628650">
                <a:moveTo>
                  <a:pt x="413029" y="15957"/>
                </a:moveTo>
                <a:lnTo>
                  <a:pt x="314137" y="15957"/>
                </a:lnTo>
                <a:lnTo>
                  <a:pt x="338554" y="16947"/>
                </a:lnTo>
                <a:lnTo>
                  <a:pt x="362435" y="19867"/>
                </a:lnTo>
                <a:lnTo>
                  <a:pt x="408276" y="31183"/>
                </a:lnTo>
                <a:lnTo>
                  <a:pt x="451041" y="49287"/>
                </a:lnTo>
                <a:lnTo>
                  <a:pt x="490111" y="73561"/>
                </a:lnTo>
                <a:lnTo>
                  <a:pt x="524867" y="103385"/>
                </a:lnTo>
                <a:lnTo>
                  <a:pt x="554691" y="138142"/>
                </a:lnTo>
                <a:lnTo>
                  <a:pt x="578965" y="177211"/>
                </a:lnTo>
                <a:lnTo>
                  <a:pt x="597069" y="219976"/>
                </a:lnTo>
                <a:lnTo>
                  <a:pt x="608385" y="265817"/>
                </a:lnTo>
                <a:lnTo>
                  <a:pt x="612295" y="314116"/>
                </a:lnTo>
                <a:lnTo>
                  <a:pt x="611305" y="338533"/>
                </a:lnTo>
                <a:lnTo>
                  <a:pt x="603615" y="385680"/>
                </a:lnTo>
                <a:lnTo>
                  <a:pt x="588827" y="430059"/>
                </a:lnTo>
                <a:lnTo>
                  <a:pt x="567561" y="471052"/>
                </a:lnTo>
                <a:lnTo>
                  <a:pt x="540434" y="508041"/>
                </a:lnTo>
                <a:lnTo>
                  <a:pt x="508067" y="540407"/>
                </a:lnTo>
                <a:lnTo>
                  <a:pt x="471055" y="567544"/>
                </a:lnTo>
                <a:lnTo>
                  <a:pt x="430081" y="588797"/>
                </a:lnTo>
                <a:lnTo>
                  <a:pt x="385701" y="603584"/>
                </a:lnTo>
                <a:lnTo>
                  <a:pt x="338554" y="611273"/>
                </a:lnTo>
                <a:lnTo>
                  <a:pt x="314137" y="612264"/>
                </a:lnTo>
                <a:lnTo>
                  <a:pt x="413062" y="612264"/>
                </a:lnTo>
                <a:lnTo>
                  <a:pt x="458366" y="593117"/>
                </a:lnTo>
                <a:lnTo>
                  <a:pt x="499542" y="567532"/>
                </a:lnTo>
                <a:lnTo>
                  <a:pt x="536144" y="536123"/>
                </a:lnTo>
                <a:lnTo>
                  <a:pt x="567565" y="499506"/>
                </a:lnTo>
                <a:lnTo>
                  <a:pt x="593138" y="458345"/>
                </a:lnTo>
                <a:lnTo>
                  <a:pt x="612212" y="413292"/>
                </a:lnTo>
                <a:lnTo>
                  <a:pt x="624134" y="364998"/>
                </a:lnTo>
                <a:lnTo>
                  <a:pt x="628253" y="314116"/>
                </a:lnTo>
                <a:lnTo>
                  <a:pt x="627209" y="288390"/>
                </a:lnTo>
                <a:lnTo>
                  <a:pt x="619107" y="238718"/>
                </a:lnTo>
                <a:lnTo>
                  <a:pt x="603528" y="191962"/>
                </a:lnTo>
                <a:lnTo>
                  <a:pt x="581123" y="148773"/>
                </a:lnTo>
                <a:lnTo>
                  <a:pt x="552545" y="109803"/>
                </a:lnTo>
                <a:lnTo>
                  <a:pt x="518445" y="75704"/>
                </a:lnTo>
                <a:lnTo>
                  <a:pt x="479474" y="47126"/>
                </a:lnTo>
                <a:lnTo>
                  <a:pt x="436285" y="24723"/>
                </a:lnTo>
                <a:lnTo>
                  <a:pt x="413313" y="16039"/>
                </a:lnTo>
                <a:lnTo>
                  <a:pt x="413029" y="15957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40431" y="1606807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60" y="3581"/>
                </a:lnTo>
                <a:lnTo>
                  <a:pt x="187154" y="13949"/>
                </a:lnTo>
                <a:lnTo>
                  <a:pt x="147891" y="30542"/>
                </a:lnTo>
                <a:lnTo>
                  <a:pt x="112036" y="52795"/>
                </a:lnTo>
                <a:lnTo>
                  <a:pt x="80150" y="80145"/>
                </a:lnTo>
                <a:lnTo>
                  <a:pt x="52799" y="112029"/>
                </a:lnTo>
                <a:lnTo>
                  <a:pt x="30544" y="147883"/>
                </a:lnTo>
                <a:lnTo>
                  <a:pt x="13951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6"/>
                </a:lnTo>
                <a:lnTo>
                  <a:pt x="7953" y="339389"/>
                </a:lnTo>
                <a:lnTo>
                  <a:pt x="21505" y="380141"/>
                </a:lnTo>
                <a:lnTo>
                  <a:pt x="40999" y="417768"/>
                </a:lnTo>
                <a:lnTo>
                  <a:pt x="65872" y="451706"/>
                </a:lnTo>
                <a:lnTo>
                  <a:pt x="95561" y="481393"/>
                </a:lnTo>
                <a:lnTo>
                  <a:pt x="129502" y="506264"/>
                </a:lnTo>
                <a:lnTo>
                  <a:pt x="167132" y="525757"/>
                </a:lnTo>
                <a:lnTo>
                  <a:pt x="207887" y="539308"/>
                </a:lnTo>
                <a:lnTo>
                  <a:pt x="251203" y="546353"/>
                </a:lnTo>
                <a:lnTo>
                  <a:pt x="273646" y="547260"/>
                </a:lnTo>
                <a:lnTo>
                  <a:pt x="296088" y="546353"/>
                </a:lnTo>
                <a:lnTo>
                  <a:pt x="339404" y="539308"/>
                </a:lnTo>
                <a:lnTo>
                  <a:pt x="380158" y="525757"/>
                </a:lnTo>
                <a:lnTo>
                  <a:pt x="417786" y="506264"/>
                </a:lnTo>
                <a:lnTo>
                  <a:pt x="451725" y="481393"/>
                </a:lnTo>
                <a:lnTo>
                  <a:pt x="481413" y="451706"/>
                </a:lnTo>
                <a:lnTo>
                  <a:pt x="506285" y="417768"/>
                </a:lnTo>
                <a:lnTo>
                  <a:pt x="525778" y="380141"/>
                </a:lnTo>
                <a:lnTo>
                  <a:pt x="539329" y="339389"/>
                </a:lnTo>
                <a:lnTo>
                  <a:pt x="546374" y="296076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66586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22375" y="193357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0"/>
                </a:moveTo>
                <a:lnTo>
                  <a:pt x="0" y="54584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178196" y="1924475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3683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33985" y="1906277"/>
            <a:ext cx="0" cy="81915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882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89794" y="187897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9179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45594" y="1851681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477"/>
                </a:lnTo>
              </a:path>
            </a:pathLst>
          </a:custGeom>
          <a:ln w="239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35176" y="1774492"/>
            <a:ext cx="314325" cy="128905"/>
          </a:xfrm>
          <a:custGeom>
            <a:avLst/>
            <a:gdLst/>
            <a:ahLst/>
            <a:cxnLst/>
            <a:rect l="l" t="t" r="r" b="b"/>
            <a:pathLst>
              <a:path w="314325" h="128905">
                <a:moveTo>
                  <a:pt x="4806" y="109891"/>
                </a:moveTo>
                <a:lnTo>
                  <a:pt x="879" y="113085"/>
                </a:lnTo>
                <a:lnTo>
                  <a:pt x="0" y="121860"/>
                </a:lnTo>
                <a:lnTo>
                  <a:pt x="3193" y="125765"/>
                </a:lnTo>
                <a:lnTo>
                  <a:pt x="11137" y="126562"/>
                </a:lnTo>
                <a:lnTo>
                  <a:pt x="24053" y="127567"/>
                </a:lnTo>
                <a:lnTo>
                  <a:pt x="36700" y="128158"/>
                </a:lnTo>
                <a:lnTo>
                  <a:pt x="49077" y="128352"/>
                </a:lnTo>
                <a:lnTo>
                  <a:pt x="68973" y="127841"/>
                </a:lnTo>
                <a:lnTo>
                  <a:pt x="124262" y="120745"/>
                </a:lnTo>
                <a:lnTo>
                  <a:pt x="156553" y="112361"/>
                </a:lnTo>
                <a:lnTo>
                  <a:pt x="53183" y="112361"/>
                </a:lnTo>
                <a:lnTo>
                  <a:pt x="31614" y="111986"/>
                </a:lnTo>
                <a:lnTo>
                  <a:pt x="9182" y="110331"/>
                </a:lnTo>
                <a:lnTo>
                  <a:pt x="4806" y="109891"/>
                </a:lnTo>
                <a:close/>
              </a:path>
              <a:path w="314325" h="128905">
                <a:moveTo>
                  <a:pt x="307215" y="0"/>
                </a:moveTo>
                <a:lnTo>
                  <a:pt x="302168" y="209"/>
                </a:lnTo>
                <a:lnTo>
                  <a:pt x="299174" y="3444"/>
                </a:lnTo>
                <a:lnTo>
                  <a:pt x="292347" y="10632"/>
                </a:lnTo>
                <a:lnTo>
                  <a:pt x="257190" y="41965"/>
                </a:lnTo>
                <a:lnTo>
                  <a:pt x="222454" y="65643"/>
                </a:lnTo>
                <a:lnTo>
                  <a:pt x="180407" y="86761"/>
                </a:lnTo>
                <a:lnTo>
                  <a:pt x="130928" y="102876"/>
                </a:lnTo>
                <a:lnTo>
                  <a:pt x="73894" y="111547"/>
                </a:lnTo>
                <a:lnTo>
                  <a:pt x="53183" y="112361"/>
                </a:lnTo>
                <a:lnTo>
                  <a:pt x="156553" y="112361"/>
                </a:lnTo>
                <a:lnTo>
                  <a:pt x="201930" y="94659"/>
                </a:lnTo>
                <a:lnTo>
                  <a:pt x="239988" y="73589"/>
                </a:lnTo>
                <a:lnTo>
                  <a:pt x="271745" y="50808"/>
                </a:lnTo>
                <a:lnTo>
                  <a:pt x="304439" y="21103"/>
                </a:lnTo>
                <a:lnTo>
                  <a:pt x="313906" y="11025"/>
                </a:lnTo>
                <a:lnTo>
                  <a:pt x="313697" y="5978"/>
                </a:lnTo>
                <a:lnTo>
                  <a:pt x="307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309005" y="1747373"/>
            <a:ext cx="59690" cy="62865"/>
          </a:xfrm>
          <a:custGeom>
            <a:avLst/>
            <a:gdLst/>
            <a:ahLst/>
            <a:cxnLst/>
            <a:rect l="l" t="t" r="r" b="b"/>
            <a:pathLst>
              <a:path w="59690" h="62864">
                <a:moveTo>
                  <a:pt x="59621" y="0"/>
                </a:moveTo>
                <a:lnTo>
                  <a:pt x="0" y="22355"/>
                </a:lnTo>
                <a:lnTo>
                  <a:pt x="49181" y="62804"/>
                </a:lnTo>
                <a:lnTo>
                  <a:pt x="59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668161" y="1806047"/>
            <a:ext cx="13274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ST</a:t>
            </a:r>
            <a:r>
              <a:rPr sz="1200" b="1" spc="10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1200" b="1" spc="10" dirty="0">
                <a:solidFill>
                  <a:srgbClr val="565655"/>
                </a:solidFill>
                <a:latin typeface="Swis721 Cn BT"/>
                <a:cs typeface="Swis721 Cn BT"/>
              </a:rPr>
              <a:t>A</a:t>
            </a:r>
            <a:r>
              <a:rPr sz="1200" b="1" spc="5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1200" b="1" spc="30" dirty="0">
                <a:solidFill>
                  <a:srgbClr val="565655"/>
                </a:solidFill>
                <a:latin typeface="Swis721 Cn BT"/>
                <a:cs typeface="Swis721 Cn BT"/>
              </a:rPr>
              <a:t>É</a:t>
            </a:r>
            <a:r>
              <a:rPr sz="1200" b="1" spc="45" dirty="0">
                <a:solidFill>
                  <a:srgbClr val="565655"/>
                </a:solidFill>
                <a:latin typeface="Swis721 Cn BT"/>
                <a:cs typeface="Swis721 Cn BT"/>
              </a:rPr>
              <a:t>G</a:t>
            </a:r>
            <a:r>
              <a:rPr sz="1200" b="1" spc="3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1200" b="1" spc="1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endParaRPr sz="1200" dirty="0">
              <a:latin typeface="Swis721 Cn BT"/>
              <a:cs typeface="Swis721 Cn B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0104100" cy="995044"/>
          </a:xfrm>
          <a:custGeom>
            <a:avLst/>
            <a:gdLst/>
            <a:ahLst/>
            <a:cxnLst/>
            <a:rect l="l" t="t" r="r" b="b"/>
            <a:pathLst>
              <a:path w="20104100" h="995044">
                <a:moveTo>
                  <a:pt x="20104099" y="994734"/>
                </a:moveTo>
                <a:lnTo>
                  <a:pt x="0" y="994734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9947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780" y="410689"/>
            <a:ext cx="1445260" cy="236220"/>
          </a:xfrm>
          <a:custGeom>
            <a:avLst/>
            <a:gdLst/>
            <a:ahLst/>
            <a:cxnLst/>
            <a:rect l="l" t="t" r="r" b="b"/>
            <a:pathLst>
              <a:path w="1445260" h="236220">
                <a:moveTo>
                  <a:pt x="1134569" y="112729"/>
                </a:moveTo>
                <a:lnTo>
                  <a:pt x="1040949" y="112729"/>
                </a:lnTo>
                <a:lnTo>
                  <a:pt x="963768" y="236181"/>
                </a:lnTo>
                <a:lnTo>
                  <a:pt x="1385724" y="236181"/>
                </a:lnTo>
                <a:lnTo>
                  <a:pt x="1401472" y="210904"/>
                </a:lnTo>
                <a:lnTo>
                  <a:pt x="1208420" y="210904"/>
                </a:lnTo>
                <a:lnTo>
                  <a:pt x="1134569" y="112729"/>
                </a:lnTo>
                <a:close/>
              </a:path>
              <a:path w="1445260" h="236220">
                <a:moveTo>
                  <a:pt x="650856" y="0"/>
                </a:moveTo>
                <a:lnTo>
                  <a:pt x="159887" y="0"/>
                </a:lnTo>
                <a:lnTo>
                  <a:pt x="140673" y="2929"/>
                </a:lnTo>
                <a:lnTo>
                  <a:pt x="103507" y="27696"/>
                </a:lnTo>
                <a:lnTo>
                  <a:pt x="52793" y="108480"/>
                </a:lnTo>
                <a:lnTo>
                  <a:pt x="41714" y="126393"/>
                </a:lnTo>
                <a:lnTo>
                  <a:pt x="32304" y="141440"/>
                </a:lnTo>
                <a:lnTo>
                  <a:pt x="22871" y="156343"/>
                </a:lnTo>
                <a:lnTo>
                  <a:pt x="11724" y="173827"/>
                </a:lnTo>
                <a:lnTo>
                  <a:pt x="3001" y="190776"/>
                </a:lnTo>
                <a:lnTo>
                  <a:pt x="0" y="204333"/>
                </a:lnTo>
                <a:lnTo>
                  <a:pt x="1517" y="214877"/>
                </a:lnTo>
                <a:lnTo>
                  <a:pt x="6351" y="222783"/>
                </a:lnTo>
                <a:lnTo>
                  <a:pt x="258700" y="235961"/>
                </a:lnTo>
                <a:lnTo>
                  <a:pt x="292092" y="182025"/>
                </a:lnTo>
                <a:lnTo>
                  <a:pt x="99103" y="182025"/>
                </a:lnTo>
                <a:lnTo>
                  <a:pt x="175425" y="54678"/>
                </a:lnTo>
                <a:lnTo>
                  <a:pt x="617077" y="54678"/>
                </a:lnTo>
                <a:lnTo>
                  <a:pt x="650856" y="0"/>
                </a:lnTo>
                <a:close/>
              </a:path>
              <a:path w="1445260" h="236220">
                <a:moveTo>
                  <a:pt x="604637" y="74646"/>
                </a:moveTo>
                <a:lnTo>
                  <a:pt x="381388" y="74646"/>
                </a:lnTo>
                <a:lnTo>
                  <a:pt x="281255" y="235961"/>
                </a:lnTo>
                <a:lnTo>
                  <a:pt x="393000" y="235961"/>
                </a:lnTo>
                <a:lnTo>
                  <a:pt x="462401" y="124090"/>
                </a:lnTo>
                <a:lnTo>
                  <a:pt x="573968" y="124090"/>
                </a:lnTo>
                <a:lnTo>
                  <a:pt x="604637" y="74646"/>
                </a:lnTo>
                <a:close/>
              </a:path>
              <a:path w="1445260" h="236220">
                <a:moveTo>
                  <a:pt x="784915" y="20"/>
                </a:moveTo>
                <a:lnTo>
                  <a:pt x="673201" y="20"/>
                </a:lnTo>
                <a:lnTo>
                  <a:pt x="526797" y="235961"/>
                </a:lnTo>
                <a:lnTo>
                  <a:pt x="892388" y="235961"/>
                </a:lnTo>
                <a:lnTo>
                  <a:pt x="922115" y="185774"/>
                </a:lnTo>
                <a:lnTo>
                  <a:pt x="669630" y="185774"/>
                </a:lnTo>
                <a:lnTo>
                  <a:pt x="784915" y="20"/>
                </a:lnTo>
                <a:close/>
              </a:path>
              <a:path w="1445260" h="236220">
                <a:moveTo>
                  <a:pt x="1156390" y="77725"/>
                </a:moveTo>
                <a:lnTo>
                  <a:pt x="903969" y="77725"/>
                </a:lnTo>
                <a:lnTo>
                  <a:pt x="892524" y="96059"/>
                </a:lnTo>
                <a:lnTo>
                  <a:pt x="1144883" y="96059"/>
                </a:lnTo>
                <a:lnTo>
                  <a:pt x="1218734" y="194360"/>
                </a:lnTo>
                <a:lnTo>
                  <a:pt x="1411911" y="194360"/>
                </a:lnTo>
                <a:lnTo>
                  <a:pt x="1423345" y="176235"/>
                </a:lnTo>
                <a:lnTo>
                  <a:pt x="1230241" y="176151"/>
                </a:lnTo>
                <a:lnTo>
                  <a:pt x="1156390" y="77725"/>
                </a:lnTo>
                <a:close/>
              </a:path>
              <a:path w="1445260" h="236220">
                <a:moveTo>
                  <a:pt x="1178138" y="42857"/>
                </a:moveTo>
                <a:lnTo>
                  <a:pt x="925790" y="42857"/>
                </a:lnTo>
                <a:lnTo>
                  <a:pt x="914345" y="61181"/>
                </a:lnTo>
                <a:lnTo>
                  <a:pt x="1166767" y="61181"/>
                </a:lnTo>
                <a:lnTo>
                  <a:pt x="1240471" y="159136"/>
                </a:lnTo>
                <a:lnTo>
                  <a:pt x="1434015" y="159136"/>
                </a:lnTo>
                <a:lnTo>
                  <a:pt x="1445094" y="141346"/>
                </a:lnTo>
                <a:lnTo>
                  <a:pt x="1251853" y="141346"/>
                </a:lnTo>
                <a:lnTo>
                  <a:pt x="1178138" y="42857"/>
                </a:lnTo>
                <a:close/>
              </a:path>
              <a:path w="1445260" h="236220">
                <a:moveTo>
                  <a:pt x="1433450" y="198"/>
                </a:moveTo>
                <a:lnTo>
                  <a:pt x="952334" y="198"/>
                </a:lnTo>
                <a:lnTo>
                  <a:pt x="936020" y="26344"/>
                </a:lnTo>
                <a:lnTo>
                  <a:pt x="1188159" y="26344"/>
                </a:lnTo>
                <a:lnTo>
                  <a:pt x="1261947" y="125043"/>
                </a:lnTo>
                <a:lnTo>
                  <a:pt x="1355578" y="125043"/>
                </a:lnTo>
                <a:lnTo>
                  <a:pt x="1433450" y="198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775065" y="1561268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126" y="0"/>
                </a:moveTo>
                <a:lnTo>
                  <a:pt x="263241" y="4118"/>
                </a:lnTo>
                <a:lnTo>
                  <a:pt x="214944" y="16041"/>
                </a:lnTo>
                <a:lnTo>
                  <a:pt x="169889" y="35114"/>
                </a:lnTo>
                <a:lnTo>
                  <a:pt x="128709" y="60702"/>
                </a:lnTo>
                <a:lnTo>
                  <a:pt x="92109" y="92109"/>
                </a:lnTo>
                <a:lnTo>
                  <a:pt x="60688" y="128727"/>
                </a:lnTo>
                <a:lnTo>
                  <a:pt x="35114" y="169889"/>
                </a:lnTo>
                <a:lnTo>
                  <a:pt x="16041" y="214944"/>
                </a:lnTo>
                <a:lnTo>
                  <a:pt x="4118" y="263241"/>
                </a:lnTo>
                <a:lnTo>
                  <a:pt x="0" y="314126"/>
                </a:lnTo>
                <a:lnTo>
                  <a:pt x="1043" y="339850"/>
                </a:lnTo>
                <a:lnTo>
                  <a:pt x="9145" y="389520"/>
                </a:lnTo>
                <a:lnTo>
                  <a:pt x="24724" y="436275"/>
                </a:lnTo>
                <a:lnTo>
                  <a:pt x="47129" y="479464"/>
                </a:lnTo>
                <a:lnTo>
                  <a:pt x="75708" y="518434"/>
                </a:lnTo>
                <a:lnTo>
                  <a:pt x="109809" y="552534"/>
                </a:lnTo>
                <a:lnTo>
                  <a:pt x="148781" y="581113"/>
                </a:lnTo>
                <a:lnTo>
                  <a:pt x="191971" y="603518"/>
                </a:lnTo>
                <a:lnTo>
                  <a:pt x="238728" y="619097"/>
                </a:lnTo>
                <a:lnTo>
                  <a:pt x="288400" y="627199"/>
                </a:lnTo>
                <a:lnTo>
                  <a:pt x="314126" y="628242"/>
                </a:lnTo>
                <a:lnTo>
                  <a:pt x="339852" y="627199"/>
                </a:lnTo>
                <a:lnTo>
                  <a:pt x="365011" y="624123"/>
                </a:lnTo>
                <a:lnTo>
                  <a:pt x="389524" y="619097"/>
                </a:lnTo>
                <a:lnTo>
                  <a:pt x="413056" y="612274"/>
                </a:lnTo>
                <a:lnTo>
                  <a:pt x="314126" y="612274"/>
                </a:lnTo>
                <a:lnTo>
                  <a:pt x="289708" y="611284"/>
                </a:lnTo>
                <a:lnTo>
                  <a:pt x="242561" y="603594"/>
                </a:lnTo>
                <a:lnTo>
                  <a:pt x="198179" y="588806"/>
                </a:lnTo>
                <a:lnTo>
                  <a:pt x="157184" y="567540"/>
                </a:lnTo>
                <a:lnTo>
                  <a:pt x="120191" y="540414"/>
                </a:lnTo>
                <a:lnTo>
                  <a:pt x="87822" y="508047"/>
                </a:lnTo>
                <a:lnTo>
                  <a:pt x="60694" y="471058"/>
                </a:lnTo>
                <a:lnTo>
                  <a:pt x="39427" y="430065"/>
                </a:lnTo>
                <a:lnTo>
                  <a:pt x="24638" y="385687"/>
                </a:lnTo>
                <a:lnTo>
                  <a:pt x="16947" y="338542"/>
                </a:lnTo>
                <a:lnTo>
                  <a:pt x="15957" y="314126"/>
                </a:lnTo>
                <a:lnTo>
                  <a:pt x="16947" y="289708"/>
                </a:lnTo>
                <a:lnTo>
                  <a:pt x="24638" y="242561"/>
                </a:lnTo>
                <a:lnTo>
                  <a:pt x="39427" y="198181"/>
                </a:lnTo>
                <a:lnTo>
                  <a:pt x="60694" y="157186"/>
                </a:lnTo>
                <a:lnTo>
                  <a:pt x="87822" y="120196"/>
                </a:lnTo>
                <a:lnTo>
                  <a:pt x="120191" y="87828"/>
                </a:lnTo>
                <a:lnTo>
                  <a:pt x="157208" y="60688"/>
                </a:lnTo>
                <a:lnTo>
                  <a:pt x="198179" y="39436"/>
                </a:lnTo>
                <a:lnTo>
                  <a:pt x="242561" y="24648"/>
                </a:lnTo>
                <a:lnTo>
                  <a:pt x="289708" y="16958"/>
                </a:lnTo>
                <a:lnTo>
                  <a:pt x="314126" y="15968"/>
                </a:lnTo>
                <a:lnTo>
                  <a:pt x="413056" y="15968"/>
                </a:lnTo>
                <a:lnTo>
                  <a:pt x="389524" y="9145"/>
                </a:lnTo>
                <a:lnTo>
                  <a:pt x="365011" y="4118"/>
                </a:lnTo>
                <a:lnTo>
                  <a:pt x="339852" y="1043"/>
                </a:lnTo>
                <a:lnTo>
                  <a:pt x="314126" y="0"/>
                </a:lnTo>
                <a:close/>
              </a:path>
              <a:path w="628650" h="628650">
                <a:moveTo>
                  <a:pt x="413056" y="15968"/>
                </a:moveTo>
                <a:lnTo>
                  <a:pt x="314126" y="15968"/>
                </a:lnTo>
                <a:lnTo>
                  <a:pt x="338544" y="16958"/>
                </a:lnTo>
                <a:lnTo>
                  <a:pt x="362425" y="19877"/>
                </a:lnTo>
                <a:lnTo>
                  <a:pt x="408265" y="31193"/>
                </a:lnTo>
                <a:lnTo>
                  <a:pt x="451030" y="49298"/>
                </a:lnTo>
                <a:lnTo>
                  <a:pt x="490100" y="73571"/>
                </a:lnTo>
                <a:lnTo>
                  <a:pt x="524857" y="103396"/>
                </a:lnTo>
                <a:lnTo>
                  <a:pt x="554681" y="138152"/>
                </a:lnTo>
                <a:lnTo>
                  <a:pt x="578955" y="177222"/>
                </a:lnTo>
                <a:lnTo>
                  <a:pt x="597059" y="219987"/>
                </a:lnTo>
                <a:lnTo>
                  <a:pt x="608375" y="265828"/>
                </a:lnTo>
                <a:lnTo>
                  <a:pt x="612285" y="314126"/>
                </a:lnTo>
                <a:lnTo>
                  <a:pt x="611294" y="338542"/>
                </a:lnTo>
                <a:lnTo>
                  <a:pt x="603604" y="385687"/>
                </a:lnTo>
                <a:lnTo>
                  <a:pt x="588816" y="430065"/>
                </a:lnTo>
                <a:lnTo>
                  <a:pt x="567550" y="471058"/>
                </a:lnTo>
                <a:lnTo>
                  <a:pt x="540424" y="508047"/>
                </a:lnTo>
                <a:lnTo>
                  <a:pt x="508056" y="540414"/>
                </a:lnTo>
                <a:lnTo>
                  <a:pt x="471040" y="567555"/>
                </a:lnTo>
                <a:lnTo>
                  <a:pt x="430071" y="588806"/>
                </a:lnTo>
                <a:lnTo>
                  <a:pt x="385691" y="603594"/>
                </a:lnTo>
                <a:lnTo>
                  <a:pt x="338544" y="611284"/>
                </a:lnTo>
                <a:lnTo>
                  <a:pt x="314126" y="612274"/>
                </a:lnTo>
                <a:lnTo>
                  <a:pt x="413056" y="612274"/>
                </a:lnTo>
                <a:lnTo>
                  <a:pt x="458363" y="593128"/>
                </a:lnTo>
                <a:lnTo>
                  <a:pt x="499543" y="567540"/>
                </a:lnTo>
                <a:lnTo>
                  <a:pt x="536143" y="536134"/>
                </a:lnTo>
                <a:lnTo>
                  <a:pt x="567564" y="499517"/>
                </a:lnTo>
                <a:lnTo>
                  <a:pt x="593138" y="458356"/>
                </a:lnTo>
                <a:lnTo>
                  <a:pt x="612212" y="413303"/>
                </a:lnTo>
                <a:lnTo>
                  <a:pt x="624134" y="365009"/>
                </a:lnTo>
                <a:lnTo>
                  <a:pt x="628253" y="314126"/>
                </a:lnTo>
                <a:lnTo>
                  <a:pt x="627209" y="288400"/>
                </a:lnTo>
                <a:lnTo>
                  <a:pt x="619107" y="238728"/>
                </a:lnTo>
                <a:lnTo>
                  <a:pt x="603528" y="191971"/>
                </a:lnTo>
                <a:lnTo>
                  <a:pt x="581123" y="148781"/>
                </a:lnTo>
                <a:lnTo>
                  <a:pt x="552544" y="109809"/>
                </a:lnTo>
                <a:lnTo>
                  <a:pt x="518443" y="75708"/>
                </a:lnTo>
                <a:lnTo>
                  <a:pt x="479471" y="47129"/>
                </a:lnTo>
                <a:lnTo>
                  <a:pt x="436281" y="24724"/>
                </a:lnTo>
                <a:lnTo>
                  <a:pt x="413308" y="16041"/>
                </a:lnTo>
                <a:lnTo>
                  <a:pt x="413056" y="15968"/>
                </a:lnTo>
                <a:close/>
              </a:path>
            </a:pathLst>
          </a:custGeom>
          <a:solidFill>
            <a:srgbClr val="56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815543" y="160175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69">
                <a:moveTo>
                  <a:pt x="273646" y="0"/>
                </a:moveTo>
                <a:lnTo>
                  <a:pt x="229257" y="3581"/>
                </a:lnTo>
                <a:lnTo>
                  <a:pt x="187150" y="13949"/>
                </a:lnTo>
                <a:lnTo>
                  <a:pt x="147887" y="30542"/>
                </a:lnTo>
                <a:lnTo>
                  <a:pt x="112031" y="52795"/>
                </a:lnTo>
                <a:lnTo>
                  <a:pt x="80146" y="80145"/>
                </a:lnTo>
                <a:lnTo>
                  <a:pt x="52796" y="112029"/>
                </a:lnTo>
                <a:lnTo>
                  <a:pt x="30542" y="147883"/>
                </a:lnTo>
                <a:lnTo>
                  <a:pt x="13950" y="187145"/>
                </a:lnTo>
                <a:lnTo>
                  <a:pt x="3581" y="229250"/>
                </a:lnTo>
                <a:lnTo>
                  <a:pt x="0" y="273635"/>
                </a:lnTo>
                <a:lnTo>
                  <a:pt x="907" y="296078"/>
                </a:lnTo>
                <a:lnTo>
                  <a:pt x="7952" y="339393"/>
                </a:lnTo>
                <a:lnTo>
                  <a:pt x="21503" y="380147"/>
                </a:lnTo>
                <a:lnTo>
                  <a:pt x="40997" y="417775"/>
                </a:lnTo>
                <a:lnTo>
                  <a:pt x="65869" y="451715"/>
                </a:lnTo>
                <a:lnTo>
                  <a:pt x="95557" y="481402"/>
                </a:lnTo>
                <a:lnTo>
                  <a:pt x="129498" y="506274"/>
                </a:lnTo>
                <a:lnTo>
                  <a:pt x="167128" y="525767"/>
                </a:lnTo>
                <a:lnTo>
                  <a:pt x="207883" y="539318"/>
                </a:lnTo>
                <a:lnTo>
                  <a:pt x="251202" y="546364"/>
                </a:lnTo>
                <a:lnTo>
                  <a:pt x="273646" y="547271"/>
                </a:lnTo>
                <a:lnTo>
                  <a:pt x="296088" y="546364"/>
                </a:lnTo>
                <a:lnTo>
                  <a:pt x="339404" y="539318"/>
                </a:lnTo>
                <a:lnTo>
                  <a:pt x="380158" y="525767"/>
                </a:lnTo>
                <a:lnTo>
                  <a:pt x="417786" y="506274"/>
                </a:lnTo>
                <a:lnTo>
                  <a:pt x="451725" y="481402"/>
                </a:lnTo>
                <a:lnTo>
                  <a:pt x="481413" y="451715"/>
                </a:lnTo>
                <a:lnTo>
                  <a:pt x="506285" y="417775"/>
                </a:lnTo>
                <a:lnTo>
                  <a:pt x="525778" y="380147"/>
                </a:lnTo>
                <a:lnTo>
                  <a:pt x="539329" y="339393"/>
                </a:lnTo>
                <a:lnTo>
                  <a:pt x="546374" y="296078"/>
                </a:lnTo>
                <a:lnTo>
                  <a:pt x="547281" y="273635"/>
                </a:lnTo>
                <a:lnTo>
                  <a:pt x="546374" y="251193"/>
                </a:lnTo>
                <a:lnTo>
                  <a:pt x="539329" y="207877"/>
                </a:lnTo>
                <a:lnTo>
                  <a:pt x="525778" y="167123"/>
                </a:lnTo>
                <a:lnTo>
                  <a:pt x="506285" y="129495"/>
                </a:lnTo>
                <a:lnTo>
                  <a:pt x="481413" y="95555"/>
                </a:lnTo>
                <a:lnTo>
                  <a:pt x="451725" y="65868"/>
                </a:lnTo>
                <a:lnTo>
                  <a:pt x="417786" y="40996"/>
                </a:lnTo>
                <a:lnTo>
                  <a:pt x="380158" y="21503"/>
                </a:lnTo>
                <a:lnTo>
                  <a:pt x="339404" y="7952"/>
                </a:lnTo>
                <a:lnTo>
                  <a:pt x="296088" y="907"/>
                </a:lnTo>
                <a:lnTo>
                  <a:pt x="273646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933323" y="1714490"/>
            <a:ext cx="311785" cy="277495"/>
          </a:xfrm>
          <a:custGeom>
            <a:avLst/>
            <a:gdLst/>
            <a:ahLst/>
            <a:cxnLst/>
            <a:rect l="l" t="t" r="r" b="b"/>
            <a:pathLst>
              <a:path w="311784" h="277494">
                <a:moveTo>
                  <a:pt x="155855" y="0"/>
                </a:moveTo>
                <a:lnTo>
                  <a:pt x="143102" y="3296"/>
                </a:lnTo>
                <a:lnTo>
                  <a:pt x="133667" y="12439"/>
                </a:lnTo>
                <a:lnTo>
                  <a:pt x="3503" y="237888"/>
                </a:lnTo>
                <a:lnTo>
                  <a:pt x="0" y="249797"/>
                </a:lnTo>
                <a:lnTo>
                  <a:pt x="2439" y="261876"/>
                </a:lnTo>
                <a:lnTo>
                  <a:pt x="11775" y="272485"/>
                </a:lnTo>
                <a:lnTo>
                  <a:pt x="23463" y="276779"/>
                </a:lnTo>
                <a:lnTo>
                  <a:pt x="285704" y="276902"/>
                </a:lnTo>
                <a:lnTo>
                  <a:pt x="298455" y="273607"/>
                </a:lnTo>
                <a:lnTo>
                  <a:pt x="307886" y="264455"/>
                </a:lnTo>
                <a:lnTo>
                  <a:pt x="311654" y="252363"/>
                </a:lnTo>
                <a:lnTo>
                  <a:pt x="309516" y="240440"/>
                </a:lnTo>
                <a:lnTo>
                  <a:pt x="308216" y="237888"/>
                </a:lnTo>
                <a:lnTo>
                  <a:pt x="307533" y="236704"/>
                </a:lnTo>
                <a:lnTo>
                  <a:pt x="147373" y="236704"/>
                </a:lnTo>
                <a:lnTo>
                  <a:pt x="141886" y="231218"/>
                </a:lnTo>
                <a:lnTo>
                  <a:pt x="141886" y="214265"/>
                </a:lnTo>
                <a:lnTo>
                  <a:pt x="147373" y="208778"/>
                </a:lnTo>
                <a:lnTo>
                  <a:pt x="291411" y="208778"/>
                </a:lnTo>
                <a:lnTo>
                  <a:pt x="281074" y="190873"/>
                </a:lnTo>
                <a:lnTo>
                  <a:pt x="149352" y="190873"/>
                </a:lnTo>
                <a:lnTo>
                  <a:pt x="143970" y="185784"/>
                </a:lnTo>
                <a:lnTo>
                  <a:pt x="141562" y="142309"/>
                </a:lnTo>
                <a:lnTo>
                  <a:pt x="141541" y="91169"/>
                </a:lnTo>
                <a:lnTo>
                  <a:pt x="147017" y="85683"/>
                </a:lnTo>
                <a:lnTo>
                  <a:pt x="220346" y="85683"/>
                </a:lnTo>
                <a:lnTo>
                  <a:pt x="178388" y="13004"/>
                </a:lnTo>
                <a:lnTo>
                  <a:pt x="169160" y="3605"/>
                </a:lnTo>
                <a:lnTo>
                  <a:pt x="156523" y="7"/>
                </a:lnTo>
                <a:lnTo>
                  <a:pt x="155855" y="0"/>
                </a:lnTo>
                <a:close/>
              </a:path>
              <a:path w="311784" h="277494">
                <a:moveTo>
                  <a:pt x="291411" y="208778"/>
                </a:moveTo>
                <a:lnTo>
                  <a:pt x="164336" y="208778"/>
                </a:lnTo>
                <a:lnTo>
                  <a:pt x="169823" y="214265"/>
                </a:lnTo>
                <a:lnTo>
                  <a:pt x="169823" y="231218"/>
                </a:lnTo>
                <a:lnTo>
                  <a:pt x="164336" y="236704"/>
                </a:lnTo>
                <a:lnTo>
                  <a:pt x="307533" y="236704"/>
                </a:lnTo>
                <a:lnTo>
                  <a:pt x="291411" y="208778"/>
                </a:lnTo>
                <a:close/>
              </a:path>
              <a:path w="311784" h="277494">
                <a:moveTo>
                  <a:pt x="220346" y="85683"/>
                </a:moveTo>
                <a:lnTo>
                  <a:pt x="164682" y="85683"/>
                </a:lnTo>
                <a:lnTo>
                  <a:pt x="170168" y="91169"/>
                </a:lnTo>
                <a:lnTo>
                  <a:pt x="170143" y="142309"/>
                </a:lnTo>
                <a:lnTo>
                  <a:pt x="167729" y="185784"/>
                </a:lnTo>
                <a:lnTo>
                  <a:pt x="162357" y="190873"/>
                </a:lnTo>
                <a:lnTo>
                  <a:pt x="281074" y="190873"/>
                </a:lnTo>
                <a:lnTo>
                  <a:pt x="220346" y="85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31725" y="307342"/>
            <a:ext cx="2307263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5" dirty="0">
                <a:solidFill>
                  <a:srgbClr val="3D3D3A"/>
                </a:solidFill>
                <a:latin typeface="Swis721 BlkCn BT"/>
                <a:cs typeface="Swis721 BlkCn BT"/>
              </a:rPr>
              <a:t>PROJETS</a:t>
            </a:r>
            <a:endParaRPr sz="3300" dirty="0">
              <a:latin typeface="Swis721 BlkCn BT"/>
              <a:cs typeface="Swis721 BlkCn B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16050" y="3026085"/>
            <a:ext cx="13612494" cy="7445375"/>
          </a:xfrm>
          <a:custGeom>
            <a:avLst/>
            <a:gdLst/>
            <a:ahLst/>
            <a:cxnLst/>
            <a:rect l="l" t="t" r="r" b="b"/>
            <a:pathLst>
              <a:path w="13612494" h="7445375">
                <a:moveTo>
                  <a:pt x="0" y="7444799"/>
                </a:moveTo>
                <a:lnTo>
                  <a:pt x="13612150" y="7444799"/>
                </a:lnTo>
                <a:lnTo>
                  <a:pt x="13612150" y="0"/>
                </a:lnTo>
                <a:lnTo>
                  <a:pt x="0" y="0"/>
                </a:lnTo>
                <a:lnTo>
                  <a:pt x="0" y="74447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16050" y="3026085"/>
            <a:ext cx="13612150" cy="744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23898" y="4425093"/>
            <a:ext cx="266700" cy="339090"/>
          </a:xfrm>
          <a:custGeom>
            <a:avLst/>
            <a:gdLst/>
            <a:ahLst/>
            <a:cxnLst/>
            <a:rect l="l" t="t" r="r" b="b"/>
            <a:pathLst>
              <a:path w="266700" h="339089">
                <a:moveTo>
                  <a:pt x="254442" y="257132"/>
                </a:moveTo>
                <a:lnTo>
                  <a:pt x="230800" y="293458"/>
                </a:lnTo>
                <a:lnTo>
                  <a:pt x="188381" y="318427"/>
                </a:lnTo>
                <a:lnTo>
                  <a:pt x="173720" y="317917"/>
                </a:lnTo>
                <a:lnTo>
                  <a:pt x="136057" y="307480"/>
                </a:lnTo>
                <a:lnTo>
                  <a:pt x="100205" y="273001"/>
                </a:lnTo>
                <a:lnTo>
                  <a:pt x="83732" y="231926"/>
                </a:lnTo>
                <a:lnTo>
                  <a:pt x="80171" y="215367"/>
                </a:lnTo>
                <a:lnTo>
                  <a:pt x="223553" y="201113"/>
                </a:lnTo>
                <a:lnTo>
                  <a:pt x="223553" y="182266"/>
                </a:lnTo>
                <a:lnTo>
                  <a:pt x="76437" y="182266"/>
                </a:lnTo>
                <a:lnTo>
                  <a:pt x="76074" y="170330"/>
                </a:lnTo>
                <a:lnTo>
                  <a:pt x="76123" y="157458"/>
                </a:lnTo>
                <a:lnTo>
                  <a:pt x="223553" y="147188"/>
                </a:lnTo>
                <a:lnTo>
                  <a:pt x="223553" y="128341"/>
                </a:lnTo>
                <a:lnTo>
                  <a:pt x="79055" y="128341"/>
                </a:lnTo>
                <a:lnTo>
                  <a:pt x="82037" y="111535"/>
                </a:lnTo>
                <a:lnTo>
                  <a:pt x="97368" y="68088"/>
                </a:lnTo>
                <a:lnTo>
                  <a:pt x="121851" y="36786"/>
                </a:lnTo>
                <a:lnTo>
                  <a:pt x="167790" y="17698"/>
                </a:lnTo>
                <a:lnTo>
                  <a:pt x="185470" y="18534"/>
                </a:lnTo>
                <a:lnTo>
                  <a:pt x="222880" y="32629"/>
                </a:lnTo>
                <a:lnTo>
                  <a:pt x="248582" y="78535"/>
                </a:lnTo>
                <a:lnTo>
                  <a:pt x="263342" y="77557"/>
                </a:lnTo>
                <a:lnTo>
                  <a:pt x="261850" y="65319"/>
                </a:lnTo>
                <a:lnTo>
                  <a:pt x="260337" y="52234"/>
                </a:lnTo>
                <a:lnTo>
                  <a:pt x="258781" y="38922"/>
                </a:lnTo>
                <a:lnTo>
                  <a:pt x="226734" y="4216"/>
                </a:lnTo>
                <a:lnTo>
                  <a:pt x="197187" y="0"/>
                </a:lnTo>
                <a:lnTo>
                  <a:pt x="180819" y="436"/>
                </a:lnTo>
                <a:lnTo>
                  <a:pt x="136489" y="7824"/>
                </a:lnTo>
                <a:lnTo>
                  <a:pt x="99427" y="23969"/>
                </a:lnTo>
                <a:lnTo>
                  <a:pt x="69769" y="48406"/>
                </a:lnTo>
                <a:lnTo>
                  <a:pt x="47654" y="80669"/>
                </a:lnTo>
                <a:lnTo>
                  <a:pt x="33219" y="120294"/>
                </a:lnTo>
                <a:lnTo>
                  <a:pt x="0" y="128341"/>
                </a:lnTo>
                <a:lnTo>
                  <a:pt x="0" y="147188"/>
                </a:lnTo>
                <a:lnTo>
                  <a:pt x="28794" y="147188"/>
                </a:lnTo>
                <a:lnTo>
                  <a:pt x="27734" y="160343"/>
                </a:lnTo>
                <a:lnTo>
                  <a:pt x="27118" y="173475"/>
                </a:lnTo>
                <a:lnTo>
                  <a:pt x="0" y="182266"/>
                </a:lnTo>
                <a:lnTo>
                  <a:pt x="0" y="201113"/>
                </a:lnTo>
                <a:lnTo>
                  <a:pt x="28794" y="201113"/>
                </a:lnTo>
                <a:lnTo>
                  <a:pt x="31057" y="215981"/>
                </a:lnTo>
                <a:lnTo>
                  <a:pt x="34242" y="230303"/>
                </a:lnTo>
                <a:lnTo>
                  <a:pt x="49351" y="269365"/>
                </a:lnTo>
                <a:lnTo>
                  <a:pt x="72844" y="301275"/>
                </a:lnTo>
                <a:lnTo>
                  <a:pt x="104788" y="324363"/>
                </a:lnTo>
                <a:lnTo>
                  <a:pt x="145249" y="336958"/>
                </a:lnTo>
                <a:lnTo>
                  <a:pt x="160639" y="338536"/>
                </a:lnTo>
                <a:lnTo>
                  <a:pt x="177549" y="338145"/>
                </a:lnTo>
                <a:lnTo>
                  <a:pt x="220710" y="332746"/>
                </a:lnTo>
                <a:lnTo>
                  <a:pt x="252015" y="307398"/>
                </a:lnTo>
                <a:lnTo>
                  <a:pt x="266086" y="269364"/>
                </a:lnTo>
                <a:lnTo>
                  <a:pt x="254442" y="257132"/>
                </a:lnTo>
                <a:close/>
              </a:path>
            </a:pathLst>
          </a:custGeom>
          <a:ln w="20941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96160" y="3921251"/>
            <a:ext cx="372669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00"/>
              </a:lnSpc>
            </a:pP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2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3300" b="1" spc="-3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r>
              <a:rPr sz="3300" b="1" spc="-55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3300" b="1" spc="-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6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-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3300" b="1" spc="-45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3300" b="1" spc="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3300" b="1" spc="-5" dirty="0">
                <a:solidFill>
                  <a:srgbClr val="565655"/>
                </a:solidFill>
                <a:latin typeface="Swis721 Cn BT"/>
                <a:cs typeface="Swis721 Cn BT"/>
              </a:rPr>
              <a:t>T</a:t>
            </a:r>
            <a:endParaRPr sz="3300" dirty="0">
              <a:latin typeface="Swis721 Cn BT"/>
              <a:cs typeface="Swis721 Cn BT"/>
            </a:endParaRPr>
          </a:p>
          <a:p>
            <a:pPr marL="12700">
              <a:lnSpc>
                <a:spcPts val="4460"/>
              </a:lnSpc>
            </a:pPr>
            <a:r>
              <a:rPr sz="4100" b="1" spc="-210" dirty="0" smtClean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lang="fr-LU" sz="4100" b="1" spc="45" dirty="0" smtClean="0">
                <a:solidFill>
                  <a:srgbClr val="B80A29"/>
                </a:solidFill>
                <a:latin typeface="Swis721 Cn BT"/>
                <a:cs typeface="Swis721 Cn BT"/>
              </a:rPr>
              <a:t>71</a:t>
            </a:r>
            <a:r>
              <a:rPr sz="4100" b="1" spc="85" dirty="0" smtClean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r>
              <a:rPr sz="4100" b="1" spc="-15" dirty="0" smtClean="0">
                <a:solidFill>
                  <a:srgbClr val="B80A29"/>
                </a:solidFill>
                <a:latin typeface="Swis721 Cn BT"/>
                <a:cs typeface="Swis721 Cn BT"/>
              </a:rPr>
              <a:t>MI</a:t>
            </a:r>
            <a:r>
              <a:rPr lang="fr-FR" sz="4100" b="1" spc="-75" dirty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endParaRPr sz="4100" dirty="0">
              <a:latin typeface="Minion Pro"/>
              <a:cs typeface="Minion Pr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66478" y="1738715"/>
            <a:ext cx="4517766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360"/>
              </a:lnSpc>
            </a:pPr>
            <a:r>
              <a:rPr spc="-5" dirty="0"/>
              <a:t>G</a:t>
            </a:r>
            <a:r>
              <a:rPr spc="-15" dirty="0"/>
              <a:t>AR</a:t>
            </a:r>
            <a:r>
              <a:rPr spc="-5" dirty="0"/>
              <a:t>E </a:t>
            </a:r>
            <a:r>
              <a:rPr spc="-95" dirty="0"/>
              <a:t>D</a:t>
            </a:r>
            <a:r>
              <a:rPr spc="-5" dirty="0"/>
              <a:t>E </a:t>
            </a:r>
            <a:r>
              <a:rPr spc="-95" dirty="0"/>
              <a:t>L</a:t>
            </a:r>
            <a:r>
              <a:rPr spc="-40" dirty="0"/>
              <a:t>U</a:t>
            </a:r>
            <a:r>
              <a:rPr spc="-15" dirty="0"/>
              <a:t>X</a:t>
            </a:r>
            <a:r>
              <a:rPr spc="-95" dirty="0"/>
              <a:t>E</a:t>
            </a:r>
            <a:r>
              <a:rPr spc="-105" dirty="0"/>
              <a:t>M</a:t>
            </a:r>
            <a:r>
              <a:rPr spc="-85" dirty="0"/>
              <a:t>B</a:t>
            </a:r>
            <a:r>
              <a:rPr spc="-105" dirty="0"/>
              <a:t>OU</a:t>
            </a:r>
            <a:r>
              <a:rPr spc="-85" dirty="0"/>
              <a:t>R</a:t>
            </a:r>
            <a:r>
              <a:rPr spc="-5" dirty="0"/>
              <a:t>G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181725" y="1874039"/>
            <a:ext cx="4937125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LU" sz="4100" b="1" spc="10" dirty="0" smtClean="0">
                <a:solidFill>
                  <a:srgbClr val="B80A29"/>
                </a:solidFill>
                <a:latin typeface="Swis721 Cn BT"/>
                <a:cs typeface="Swis721 Cn BT"/>
              </a:rPr>
              <a:t>    QUAIS 5 et 6</a:t>
            </a:r>
            <a:endParaRPr sz="4100" dirty="0">
              <a:latin typeface="Swis721 Cn BT"/>
              <a:cs typeface="Swis721 Cn B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73899" y="9655041"/>
            <a:ext cx="406781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775"/>
              </a:lnSpc>
            </a:pP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M</a:t>
            </a:r>
            <a:r>
              <a:rPr sz="2450" b="1" spc="35" dirty="0">
                <a:solidFill>
                  <a:srgbClr val="565655"/>
                </a:solidFill>
                <a:latin typeface="Swis721 Cn BT"/>
                <a:cs typeface="Swis721 Cn BT"/>
              </a:rPr>
              <a:t>IS</a:t>
            </a:r>
            <a:r>
              <a:rPr sz="2450" b="1" spc="1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125" dirty="0">
                <a:solidFill>
                  <a:srgbClr val="565655"/>
                </a:solidFill>
                <a:latin typeface="Swis721 Cn BT"/>
                <a:cs typeface="Swis721 Cn BT"/>
              </a:rPr>
              <a:t> 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10" dirty="0">
                <a:solidFill>
                  <a:srgbClr val="565655"/>
                </a:solidFill>
                <a:latin typeface="Swis721 Cn BT"/>
                <a:cs typeface="Swis721 Cn BT"/>
              </a:rPr>
              <a:t>N</a:t>
            </a:r>
            <a:r>
              <a:rPr sz="2450" b="1" spc="125" dirty="0">
                <a:solidFill>
                  <a:srgbClr val="565655"/>
                </a:solidFill>
                <a:latin typeface="Swis721 Cn BT"/>
                <a:cs typeface="Swis721 Cn BT"/>
              </a:rPr>
              <a:t> </a:t>
            </a:r>
            <a:r>
              <a:rPr sz="2450" b="1" spc="35" dirty="0">
                <a:solidFill>
                  <a:srgbClr val="565655"/>
                </a:solidFill>
                <a:latin typeface="Swis721 Cn BT"/>
                <a:cs typeface="Swis721 Cn BT"/>
              </a:rPr>
              <a:t>S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E</a:t>
            </a:r>
            <a:r>
              <a:rPr sz="2450" b="1" spc="60" dirty="0">
                <a:solidFill>
                  <a:srgbClr val="565655"/>
                </a:solidFill>
                <a:latin typeface="Swis721 Cn BT"/>
                <a:cs typeface="Swis721 Cn BT"/>
              </a:rPr>
              <a:t>R</a:t>
            </a:r>
            <a:r>
              <a:rPr sz="2450" b="1" spc="70" dirty="0">
                <a:solidFill>
                  <a:srgbClr val="565655"/>
                </a:solidFill>
                <a:latin typeface="Swis721 Cn BT"/>
                <a:cs typeface="Swis721 Cn BT"/>
              </a:rPr>
              <a:t>V</a:t>
            </a:r>
            <a:r>
              <a:rPr sz="2450" b="1" spc="50" dirty="0">
                <a:solidFill>
                  <a:srgbClr val="565655"/>
                </a:solidFill>
                <a:latin typeface="Swis721 Cn BT"/>
                <a:cs typeface="Swis721 Cn BT"/>
              </a:rPr>
              <a:t>I</a:t>
            </a:r>
            <a:r>
              <a:rPr sz="2450" b="1" spc="40" dirty="0">
                <a:solidFill>
                  <a:srgbClr val="565655"/>
                </a:solidFill>
                <a:latin typeface="Swis721 Cn BT"/>
                <a:cs typeface="Swis721 Cn BT"/>
              </a:rPr>
              <a:t>CE</a:t>
            </a:r>
            <a:endParaRPr sz="2450" dirty="0">
              <a:latin typeface="Swis721 Cn BT"/>
              <a:cs typeface="Swis721 Cn BT"/>
            </a:endParaRPr>
          </a:p>
          <a:p>
            <a:pPr marL="12700">
              <a:lnSpc>
                <a:spcPts val="2240"/>
              </a:lnSpc>
            </a:pPr>
            <a:r>
              <a:rPr sz="2150" b="1" spc="-125" dirty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sz="1875" b="1" spc="-7" baseline="31111" dirty="0">
                <a:solidFill>
                  <a:srgbClr val="B80A29"/>
                </a:solidFill>
                <a:latin typeface="Swis721 Cn BT"/>
                <a:cs typeface="Swis721 Cn BT"/>
              </a:rPr>
              <a:t>È</a:t>
            </a:r>
            <a:r>
              <a:rPr sz="1875" b="1" spc="22" baseline="31111" dirty="0">
                <a:solidFill>
                  <a:srgbClr val="B80A29"/>
                </a:solidFill>
                <a:latin typeface="Swis721 Cn BT"/>
                <a:cs typeface="Swis721 Cn BT"/>
              </a:rPr>
              <a:t>R</a:t>
            </a:r>
            <a:r>
              <a:rPr sz="1875" b="1" baseline="31111" dirty="0">
                <a:solidFill>
                  <a:srgbClr val="B80A29"/>
                </a:solidFill>
                <a:latin typeface="Swis721 Cn BT"/>
                <a:cs typeface="Swis721 Cn BT"/>
              </a:rPr>
              <a:t>E </a:t>
            </a:r>
            <a:r>
              <a:rPr sz="1875" b="1" spc="-135" baseline="31111" dirty="0">
                <a:solidFill>
                  <a:srgbClr val="B80A29"/>
                </a:solidFill>
                <a:latin typeface="Swis721 Cn BT"/>
                <a:cs typeface="Swis721 Cn BT"/>
              </a:rPr>
              <a:t> </a:t>
            </a:r>
            <a:r>
              <a:rPr sz="2150" b="1" spc="-35" dirty="0">
                <a:solidFill>
                  <a:srgbClr val="B80A29"/>
                </a:solidFill>
                <a:latin typeface="Swis721 Cn BT"/>
                <a:cs typeface="Swis721 Cn BT"/>
              </a:rPr>
              <a:t>V</a:t>
            </a:r>
            <a:r>
              <a:rPr sz="2150" b="1" spc="-20" dirty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I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E </a:t>
            </a:r>
            <a:r>
              <a:rPr sz="2150" b="1" spc="-125" dirty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sz="2150" b="1" spc="30" dirty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0" dirty="0">
                <a:solidFill>
                  <a:srgbClr val="B80A29"/>
                </a:solidFill>
                <a:latin typeface="Swis721 Cn BT"/>
                <a:cs typeface="Swis721 Cn BT"/>
              </a:rPr>
              <a:t>/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20</a:t>
            </a:r>
            <a:r>
              <a:rPr sz="2150" b="1" spc="-120" dirty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9</a:t>
            </a:r>
            <a:endParaRPr sz="2150" dirty="0">
              <a:latin typeface="Swis721 Cn BT"/>
              <a:cs typeface="Swis721 Cn BT"/>
            </a:endParaRPr>
          </a:p>
          <a:p>
            <a:pPr marL="12700" marR="5080">
              <a:lnSpc>
                <a:spcPts val="2230"/>
              </a:lnSpc>
              <a:spcBef>
                <a:spcPts val="190"/>
              </a:spcBef>
            </a:pP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3 </a:t>
            </a:r>
            <a:r>
              <a:rPr sz="2150" b="1" spc="-35" dirty="0">
                <a:solidFill>
                  <a:srgbClr val="B80A29"/>
                </a:solidFill>
                <a:latin typeface="Swis721 Cn BT"/>
                <a:cs typeface="Swis721 Cn BT"/>
              </a:rPr>
              <a:t>V</a:t>
            </a:r>
            <a:r>
              <a:rPr sz="2150" b="1" spc="-20" dirty="0">
                <a:solidFill>
                  <a:srgbClr val="B80A29"/>
                </a:solidFill>
                <a:latin typeface="Swis721 Cn BT"/>
                <a:cs typeface="Swis721 Cn BT"/>
              </a:rPr>
              <a:t>O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I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E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S </a:t>
            </a:r>
            <a:r>
              <a:rPr sz="2150" b="1" spc="-35" dirty="0">
                <a:solidFill>
                  <a:srgbClr val="B80A29"/>
                </a:solidFill>
                <a:latin typeface="Swis721 Cn BT"/>
                <a:cs typeface="Swis721 Cn BT"/>
              </a:rPr>
              <a:t>S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U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PPL</a:t>
            </a:r>
            <a:r>
              <a:rPr sz="2150" b="1" spc="-20" dirty="0">
                <a:solidFill>
                  <a:srgbClr val="B80A29"/>
                </a:solidFill>
                <a:latin typeface="Swis721 Cn BT"/>
                <a:cs typeface="Swis721 Cn BT"/>
              </a:rPr>
              <a:t>É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M</a:t>
            </a:r>
            <a:r>
              <a:rPr sz="2150" b="1" spc="-20" dirty="0">
                <a:solidFill>
                  <a:srgbClr val="B80A29"/>
                </a:solidFill>
                <a:latin typeface="Swis721 Cn BT"/>
                <a:cs typeface="Swis721 Cn BT"/>
              </a:rPr>
              <a:t>E</a:t>
            </a:r>
            <a:r>
              <a:rPr sz="2150" b="1" spc="5" dirty="0">
                <a:solidFill>
                  <a:srgbClr val="B80A29"/>
                </a:solidFill>
                <a:latin typeface="Swis721 Cn BT"/>
                <a:cs typeface="Swis721 Cn BT"/>
              </a:rPr>
              <a:t>N</a:t>
            </a:r>
            <a:r>
              <a:rPr sz="2150" b="1" spc="-80" dirty="0">
                <a:solidFill>
                  <a:srgbClr val="B80A29"/>
                </a:solidFill>
                <a:latin typeface="Swis721 Cn BT"/>
                <a:cs typeface="Swis721 Cn BT"/>
              </a:rPr>
              <a:t>T</a:t>
            </a:r>
            <a:r>
              <a:rPr sz="2150" b="1" spc="5" dirty="0">
                <a:solidFill>
                  <a:srgbClr val="B80A29"/>
                </a:solidFill>
                <a:latin typeface="Swis721 Cn BT"/>
                <a:cs typeface="Swis721 Cn BT"/>
              </a:rPr>
              <a:t>A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I</a:t>
            </a:r>
            <a:r>
              <a:rPr sz="2150" b="1" spc="5" dirty="0">
                <a:solidFill>
                  <a:srgbClr val="B80A29"/>
                </a:solidFill>
                <a:latin typeface="Swis721 Cn BT"/>
                <a:cs typeface="Swis721 Cn BT"/>
              </a:rPr>
              <a:t>R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E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S </a:t>
            </a:r>
            <a:r>
              <a:rPr sz="2150" b="1" spc="-114" dirty="0">
                <a:solidFill>
                  <a:srgbClr val="B80A29"/>
                </a:solidFill>
                <a:latin typeface="Swis721 Cn BT"/>
                <a:cs typeface="Swis721 Cn BT"/>
              </a:rPr>
              <a:t>1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0</a:t>
            </a:r>
            <a:r>
              <a:rPr sz="2150" b="1" spc="0" dirty="0">
                <a:solidFill>
                  <a:srgbClr val="B80A29"/>
                </a:solidFill>
                <a:latin typeface="Swis721 Cn BT"/>
                <a:cs typeface="Swis721 Cn BT"/>
              </a:rPr>
              <a:t>/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0</a:t>
            </a:r>
            <a:r>
              <a:rPr sz="2150" b="1" dirty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1 </a:t>
            </a:r>
            <a:r>
              <a:rPr sz="2150" b="1" spc="-15" dirty="0">
                <a:solidFill>
                  <a:srgbClr val="B80A29"/>
                </a:solidFill>
                <a:latin typeface="Swis721 Cn BT"/>
                <a:cs typeface="Swis721 Cn BT"/>
              </a:rPr>
              <a:t>F</a:t>
            </a:r>
            <a:r>
              <a:rPr sz="2150" b="1" spc="-25" dirty="0">
                <a:solidFill>
                  <a:srgbClr val="B80A29"/>
                </a:solidFill>
                <a:latin typeface="Swis721 Cn BT"/>
                <a:cs typeface="Swis721 Cn BT"/>
              </a:rPr>
              <a:t>I</a:t>
            </a:r>
            <a:r>
              <a:rPr sz="2150" b="1" spc="5" dirty="0">
                <a:solidFill>
                  <a:srgbClr val="B80A29"/>
                </a:solidFill>
                <a:latin typeface="Swis721 Cn BT"/>
                <a:cs typeface="Swis721 Cn BT"/>
              </a:rPr>
              <a:t>NA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L</a:t>
            </a:r>
            <a:r>
              <a:rPr sz="2150" b="1" spc="-30" dirty="0">
                <a:solidFill>
                  <a:srgbClr val="B80A29"/>
                </a:solidFill>
                <a:latin typeface="Swis721 Cn BT"/>
                <a:cs typeface="Swis721 Cn BT"/>
              </a:rPr>
              <a:t>I</a:t>
            </a:r>
            <a:r>
              <a:rPr sz="2150" b="1" spc="-10" dirty="0">
                <a:solidFill>
                  <a:srgbClr val="B80A29"/>
                </a:solidFill>
                <a:latin typeface="Swis721 Cn BT"/>
                <a:cs typeface="Swis721 Cn BT"/>
              </a:rPr>
              <a:t>S</a:t>
            </a:r>
            <a:r>
              <a:rPr sz="2150" b="1" spc="-80" dirty="0">
                <a:solidFill>
                  <a:srgbClr val="B80A29"/>
                </a:solidFill>
                <a:latin typeface="Swis721 Cn BT"/>
                <a:cs typeface="Swis721 Cn BT"/>
              </a:rPr>
              <a:t>A</a:t>
            </a:r>
            <a:r>
              <a:rPr sz="2150" b="1" spc="5" dirty="0">
                <a:solidFill>
                  <a:srgbClr val="B80A29"/>
                </a:solidFill>
                <a:latin typeface="Swis721 Cn BT"/>
                <a:cs typeface="Swis721 Cn BT"/>
              </a:rPr>
              <a:t>T</a:t>
            </a:r>
            <a:r>
              <a:rPr sz="2150" b="1" spc="-20" dirty="0">
                <a:solidFill>
                  <a:srgbClr val="B80A29"/>
                </a:solidFill>
                <a:latin typeface="Swis721 Cn BT"/>
                <a:cs typeface="Swis721 Cn BT"/>
              </a:rPr>
              <a:t>IO</a:t>
            </a:r>
            <a:r>
              <a:rPr sz="2150" b="1" spc="-5" dirty="0">
                <a:solidFill>
                  <a:srgbClr val="B80A29"/>
                </a:solidFill>
                <a:latin typeface="Swis721 Cn BT"/>
                <a:cs typeface="Swis721 Cn BT"/>
              </a:rPr>
              <a:t>N </a:t>
            </a: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sz="2150" b="1" spc="-10" dirty="0" smtClean="0">
                <a:solidFill>
                  <a:srgbClr val="B80A29"/>
                </a:solidFill>
                <a:latin typeface="Swis721 Cn BT"/>
                <a:cs typeface="Swis721 Cn BT"/>
              </a:rPr>
              <a:t>0</a:t>
            </a:r>
            <a:r>
              <a:rPr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2</a:t>
            </a:r>
            <a:r>
              <a:rPr lang="fr-LU" sz="2150" b="1" spc="-5" dirty="0" smtClean="0">
                <a:solidFill>
                  <a:srgbClr val="B80A29"/>
                </a:solidFill>
                <a:latin typeface="Swis721 Cn BT"/>
                <a:cs typeface="Swis721 Cn BT"/>
              </a:rPr>
              <a:t>4</a:t>
            </a:r>
            <a:endParaRPr sz="2150" dirty="0">
              <a:latin typeface="Swis721 Cn BT"/>
              <a:cs typeface="Swis721 Cn B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308859" y="5506427"/>
            <a:ext cx="2524760" cy="3603625"/>
          </a:xfrm>
          <a:custGeom>
            <a:avLst/>
            <a:gdLst/>
            <a:ahLst/>
            <a:cxnLst/>
            <a:rect l="l" t="t" r="r" b="b"/>
            <a:pathLst>
              <a:path w="2524760" h="3603625">
                <a:moveTo>
                  <a:pt x="990021" y="3566090"/>
                </a:moveTo>
                <a:lnTo>
                  <a:pt x="830037" y="3566090"/>
                </a:lnTo>
                <a:lnTo>
                  <a:pt x="972200" y="3603628"/>
                </a:lnTo>
                <a:lnTo>
                  <a:pt x="990021" y="3566090"/>
                </a:lnTo>
                <a:close/>
              </a:path>
              <a:path w="2524760" h="3603625">
                <a:moveTo>
                  <a:pt x="1336914" y="3348128"/>
                </a:moveTo>
                <a:lnTo>
                  <a:pt x="566830" y="3348128"/>
                </a:lnTo>
                <a:lnTo>
                  <a:pt x="739631" y="3396273"/>
                </a:lnTo>
                <a:lnTo>
                  <a:pt x="746982" y="3585733"/>
                </a:lnTo>
                <a:lnTo>
                  <a:pt x="830037" y="3566090"/>
                </a:lnTo>
                <a:lnTo>
                  <a:pt x="990021" y="3566090"/>
                </a:lnTo>
                <a:lnTo>
                  <a:pt x="1005047" y="3534436"/>
                </a:lnTo>
                <a:lnTo>
                  <a:pt x="1160719" y="3534436"/>
                </a:lnTo>
                <a:lnTo>
                  <a:pt x="1158498" y="3508866"/>
                </a:lnTo>
                <a:lnTo>
                  <a:pt x="1228852" y="3485810"/>
                </a:lnTo>
                <a:lnTo>
                  <a:pt x="1228496" y="3431874"/>
                </a:lnTo>
                <a:lnTo>
                  <a:pt x="1357225" y="3375331"/>
                </a:lnTo>
                <a:lnTo>
                  <a:pt x="1336914" y="3348128"/>
                </a:lnTo>
                <a:close/>
              </a:path>
              <a:path w="2524760" h="3603625">
                <a:moveTo>
                  <a:pt x="1160719" y="3534436"/>
                </a:moveTo>
                <a:lnTo>
                  <a:pt x="1005047" y="3534436"/>
                </a:lnTo>
                <a:lnTo>
                  <a:pt x="1163943" y="3571545"/>
                </a:lnTo>
                <a:lnTo>
                  <a:pt x="1160719" y="3534436"/>
                </a:lnTo>
                <a:close/>
              </a:path>
              <a:path w="2524760" h="3603625">
                <a:moveTo>
                  <a:pt x="2004205" y="3307239"/>
                </a:moveTo>
                <a:lnTo>
                  <a:pt x="1565941" y="3307239"/>
                </a:lnTo>
                <a:lnTo>
                  <a:pt x="1704178" y="3331971"/>
                </a:lnTo>
                <a:lnTo>
                  <a:pt x="1776835" y="3451905"/>
                </a:lnTo>
                <a:lnTo>
                  <a:pt x="2020577" y="3543002"/>
                </a:lnTo>
                <a:lnTo>
                  <a:pt x="2014860" y="3352756"/>
                </a:lnTo>
                <a:lnTo>
                  <a:pt x="2004205" y="3307239"/>
                </a:lnTo>
                <a:close/>
              </a:path>
              <a:path w="2524760" h="3603625">
                <a:moveTo>
                  <a:pt x="2038399" y="2917607"/>
                </a:moveTo>
                <a:lnTo>
                  <a:pt x="420479" y="2917607"/>
                </a:lnTo>
                <a:lnTo>
                  <a:pt x="336837" y="3068346"/>
                </a:lnTo>
                <a:lnTo>
                  <a:pt x="219145" y="3150773"/>
                </a:lnTo>
                <a:lnTo>
                  <a:pt x="330869" y="3187787"/>
                </a:lnTo>
                <a:lnTo>
                  <a:pt x="300451" y="3228697"/>
                </a:lnTo>
                <a:lnTo>
                  <a:pt x="405683" y="3352212"/>
                </a:lnTo>
                <a:lnTo>
                  <a:pt x="566830" y="3348128"/>
                </a:lnTo>
                <a:lnTo>
                  <a:pt x="1336914" y="3348128"/>
                </a:lnTo>
                <a:lnTo>
                  <a:pt x="1332200" y="3341814"/>
                </a:lnTo>
                <a:lnTo>
                  <a:pt x="1565941" y="3307239"/>
                </a:lnTo>
                <a:lnTo>
                  <a:pt x="2004205" y="3307239"/>
                </a:lnTo>
                <a:lnTo>
                  <a:pt x="1982662" y="3215211"/>
                </a:lnTo>
                <a:lnTo>
                  <a:pt x="2060272" y="3081194"/>
                </a:lnTo>
                <a:lnTo>
                  <a:pt x="1980892" y="2996547"/>
                </a:lnTo>
                <a:lnTo>
                  <a:pt x="2056618" y="2974328"/>
                </a:lnTo>
                <a:lnTo>
                  <a:pt x="2038399" y="2917607"/>
                </a:lnTo>
                <a:close/>
              </a:path>
              <a:path w="2524760" h="3603625">
                <a:moveTo>
                  <a:pt x="2480345" y="2243167"/>
                </a:moveTo>
                <a:lnTo>
                  <a:pt x="395495" y="2243167"/>
                </a:lnTo>
                <a:lnTo>
                  <a:pt x="468708" y="2323384"/>
                </a:lnTo>
                <a:lnTo>
                  <a:pt x="403977" y="2405141"/>
                </a:lnTo>
                <a:lnTo>
                  <a:pt x="394134" y="2468218"/>
                </a:lnTo>
                <a:lnTo>
                  <a:pt x="556087" y="2548623"/>
                </a:lnTo>
                <a:lnTo>
                  <a:pt x="526214" y="2675457"/>
                </a:lnTo>
                <a:lnTo>
                  <a:pt x="460352" y="2695143"/>
                </a:lnTo>
                <a:lnTo>
                  <a:pt x="344869" y="2873587"/>
                </a:lnTo>
                <a:lnTo>
                  <a:pt x="358355" y="2926790"/>
                </a:lnTo>
                <a:lnTo>
                  <a:pt x="420479" y="2917607"/>
                </a:lnTo>
                <a:lnTo>
                  <a:pt x="2038399" y="2917607"/>
                </a:lnTo>
                <a:lnTo>
                  <a:pt x="2034712" y="2906131"/>
                </a:lnTo>
                <a:lnTo>
                  <a:pt x="2143097" y="2836395"/>
                </a:lnTo>
                <a:lnTo>
                  <a:pt x="2243481" y="2577115"/>
                </a:lnTo>
                <a:lnTo>
                  <a:pt x="2182980" y="2548623"/>
                </a:lnTo>
                <a:lnTo>
                  <a:pt x="2300244" y="2417245"/>
                </a:lnTo>
                <a:lnTo>
                  <a:pt x="2482803" y="2246067"/>
                </a:lnTo>
                <a:lnTo>
                  <a:pt x="2480345" y="2243167"/>
                </a:lnTo>
                <a:close/>
              </a:path>
              <a:path w="2524760" h="3603625">
                <a:moveTo>
                  <a:pt x="2501642" y="1906381"/>
                </a:moveTo>
                <a:lnTo>
                  <a:pt x="156633" y="1906381"/>
                </a:lnTo>
                <a:lnTo>
                  <a:pt x="290294" y="2126291"/>
                </a:lnTo>
                <a:lnTo>
                  <a:pt x="280242" y="2256528"/>
                </a:lnTo>
                <a:lnTo>
                  <a:pt x="395495" y="2243167"/>
                </a:lnTo>
                <a:lnTo>
                  <a:pt x="2480345" y="2243167"/>
                </a:lnTo>
                <a:lnTo>
                  <a:pt x="2435486" y="2190236"/>
                </a:lnTo>
                <a:lnTo>
                  <a:pt x="2432030" y="2113265"/>
                </a:lnTo>
                <a:lnTo>
                  <a:pt x="2501642" y="1906381"/>
                </a:lnTo>
                <a:close/>
              </a:path>
              <a:path w="2524760" h="3603625">
                <a:moveTo>
                  <a:pt x="920621" y="0"/>
                </a:moveTo>
                <a:lnTo>
                  <a:pt x="722815" y="49045"/>
                </a:lnTo>
                <a:lnTo>
                  <a:pt x="708679" y="249584"/>
                </a:lnTo>
                <a:lnTo>
                  <a:pt x="507775" y="344293"/>
                </a:lnTo>
                <a:lnTo>
                  <a:pt x="472153" y="513963"/>
                </a:lnTo>
                <a:lnTo>
                  <a:pt x="376674" y="612941"/>
                </a:lnTo>
                <a:lnTo>
                  <a:pt x="383277" y="617431"/>
                </a:lnTo>
                <a:lnTo>
                  <a:pt x="422648" y="645752"/>
                </a:lnTo>
                <a:lnTo>
                  <a:pt x="441651" y="664834"/>
                </a:lnTo>
                <a:lnTo>
                  <a:pt x="441304" y="668529"/>
                </a:lnTo>
                <a:lnTo>
                  <a:pt x="419165" y="708443"/>
                </a:lnTo>
                <a:lnTo>
                  <a:pt x="389747" y="754825"/>
                </a:lnTo>
                <a:lnTo>
                  <a:pt x="268829" y="828917"/>
                </a:lnTo>
                <a:lnTo>
                  <a:pt x="277949" y="917406"/>
                </a:lnTo>
                <a:lnTo>
                  <a:pt x="322576" y="984074"/>
                </a:lnTo>
                <a:lnTo>
                  <a:pt x="159565" y="1078783"/>
                </a:lnTo>
                <a:lnTo>
                  <a:pt x="116739" y="1198602"/>
                </a:lnTo>
                <a:lnTo>
                  <a:pt x="69945" y="1317017"/>
                </a:lnTo>
                <a:lnTo>
                  <a:pt x="0" y="1407957"/>
                </a:lnTo>
                <a:lnTo>
                  <a:pt x="134781" y="1483221"/>
                </a:lnTo>
                <a:lnTo>
                  <a:pt x="23287" y="1699560"/>
                </a:lnTo>
                <a:lnTo>
                  <a:pt x="57275" y="1924402"/>
                </a:lnTo>
                <a:lnTo>
                  <a:pt x="156633" y="1906381"/>
                </a:lnTo>
                <a:lnTo>
                  <a:pt x="2501642" y="1906381"/>
                </a:lnTo>
                <a:lnTo>
                  <a:pt x="2520826" y="1849367"/>
                </a:lnTo>
                <a:lnTo>
                  <a:pt x="2455904" y="1849367"/>
                </a:lnTo>
                <a:lnTo>
                  <a:pt x="2407445" y="1815002"/>
                </a:lnTo>
                <a:lnTo>
                  <a:pt x="2270538" y="1815002"/>
                </a:lnTo>
                <a:lnTo>
                  <a:pt x="2136500" y="1782762"/>
                </a:lnTo>
                <a:lnTo>
                  <a:pt x="2052116" y="1688807"/>
                </a:lnTo>
                <a:lnTo>
                  <a:pt x="1865283" y="1688807"/>
                </a:lnTo>
                <a:lnTo>
                  <a:pt x="1858173" y="1574192"/>
                </a:lnTo>
                <a:lnTo>
                  <a:pt x="1635929" y="1454531"/>
                </a:lnTo>
                <a:lnTo>
                  <a:pt x="1559858" y="1249742"/>
                </a:lnTo>
                <a:lnTo>
                  <a:pt x="1480483" y="1104081"/>
                </a:lnTo>
                <a:lnTo>
                  <a:pt x="1390900" y="1104081"/>
                </a:lnTo>
                <a:lnTo>
                  <a:pt x="1212025" y="615185"/>
                </a:lnTo>
                <a:lnTo>
                  <a:pt x="1272474" y="260232"/>
                </a:lnTo>
                <a:lnTo>
                  <a:pt x="1200068" y="226631"/>
                </a:lnTo>
                <a:lnTo>
                  <a:pt x="1209218" y="155293"/>
                </a:lnTo>
                <a:lnTo>
                  <a:pt x="1046146" y="155293"/>
                </a:lnTo>
                <a:lnTo>
                  <a:pt x="946390" y="95452"/>
                </a:lnTo>
                <a:lnTo>
                  <a:pt x="920621" y="0"/>
                </a:lnTo>
                <a:close/>
              </a:path>
              <a:path w="2524760" h="3603625">
                <a:moveTo>
                  <a:pt x="2524258" y="1839169"/>
                </a:moveTo>
                <a:lnTo>
                  <a:pt x="2455904" y="1849367"/>
                </a:lnTo>
                <a:lnTo>
                  <a:pt x="2520826" y="1849367"/>
                </a:lnTo>
                <a:lnTo>
                  <a:pt x="2524258" y="1839169"/>
                </a:lnTo>
                <a:close/>
              </a:path>
              <a:path w="2524760" h="3603625">
                <a:moveTo>
                  <a:pt x="2334536" y="1763297"/>
                </a:moveTo>
                <a:lnTo>
                  <a:pt x="2270538" y="1815002"/>
                </a:lnTo>
                <a:lnTo>
                  <a:pt x="2407445" y="1815002"/>
                </a:lnTo>
                <a:lnTo>
                  <a:pt x="2334536" y="1763297"/>
                </a:lnTo>
                <a:close/>
              </a:path>
              <a:path w="2524760" h="3603625">
                <a:moveTo>
                  <a:pt x="1919847" y="1633060"/>
                </a:moveTo>
                <a:lnTo>
                  <a:pt x="1865283" y="1688807"/>
                </a:lnTo>
                <a:lnTo>
                  <a:pt x="2052116" y="1688807"/>
                </a:lnTo>
                <a:lnTo>
                  <a:pt x="2009478" y="1641332"/>
                </a:lnTo>
                <a:lnTo>
                  <a:pt x="1919847" y="1633060"/>
                </a:lnTo>
                <a:close/>
              </a:path>
              <a:path w="2524760" h="3603625">
                <a:moveTo>
                  <a:pt x="1452866" y="1053402"/>
                </a:moveTo>
                <a:lnTo>
                  <a:pt x="1390900" y="1104081"/>
                </a:lnTo>
                <a:lnTo>
                  <a:pt x="1480483" y="1104081"/>
                </a:lnTo>
                <a:lnTo>
                  <a:pt x="1452866" y="1053402"/>
                </a:lnTo>
                <a:close/>
              </a:path>
              <a:path w="2524760" h="3603625">
                <a:moveTo>
                  <a:pt x="1091977" y="58249"/>
                </a:moveTo>
                <a:lnTo>
                  <a:pt x="1046146" y="155293"/>
                </a:lnTo>
                <a:lnTo>
                  <a:pt x="1209218" y="155293"/>
                </a:lnTo>
                <a:lnTo>
                  <a:pt x="1216989" y="94709"/>
                </a:lnTo>
                <a:lnTo>
                  <a:pt x="1091977" y="5824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105361" y="0"/>
                </a:moveTo>
                <a:lnTo>
                  <a:pt x="64223" y="9412"/>
                </a:lnTo>
                <a:lnTo>
                  <a:pt x="30741" y="33082"/>
                </a:lnTo>
                <a:lnTo>
                  <a:pt x="8229" y="67902"/>
                </a:lnTo>
                <a:lnTo>
                  <a:pt x="0" y="110766"/>
                </a:lnTo>
                <a:lnTo>
                  <a:pt x="1262" y="125225"/>
                </a:lnTo>
                <a:lnTo>
                  <a:pt x="15574" y="164474"/>
                </a:lnTo>
                <a:lnTo>
                  <a:pt x="43149" y="194923"/>
                </a:lnTo>
                <a:lnTo>
                  <a:pt x="80739" y="213211"/>
                </a:lnTo>
                <a:lnTo>
                  <a:pt x="109759" y="216988"/>
                </a:lnTo>
                <a:lnTo>
                  <a:pt x="124339" y="215849"/>
                </a:lnTo>
                <a:lnTo>
                  <a:pt x="163951" y="201783"/>
                </a:lnTo>
                <a:lnTo>
                  <a:pt x="194711" y="174405"/>
                </a:lnTo>
                <a:lnTo>
                  <a:pt x="213203" y="137132"/>
                </a:lnTo>
                <a:lnTo>
                  <a:pt x="217027" y="108475"/>
                </a:lnTo>
                <a:lnTo>
                  <a:pt x="216960" y="104632"/>
                </a:lnTo>
                <a:lnTo>
                  <a:pt x="207349" y="63743"/>
                </a:lnTo>
                <a:lnTo>
                  <a:pt x="183549" y="30491"/>
                </a:lnTo>
                <a:lnTo>
                  <a:pt x="148555" y="8152"/>
                </a:lnTo>
                <a:lnTo>
                  <a:pt x="10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68540" y="8260791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217027" y="108475"/>
                </a:moveTo>
                <a:lnTo>
                  <a:pt x="208613" y="150445"/>
                </a:lnTo>
                <a:lnTo>
                  <a:pt x="185652" y="184799"/>
                </a:lnTo>
                <a:lnTo>
                  <a:pt x="151562" y="208119"/>
                </a:lnTo>
                <a:lnTo>
                  <a:pt x="109759" y="216988"/>
                </a:lnTo>
                <a:lnTo>
                  <a:pt x="94933" y="216024"/>
                </a:lnTo>
                <a:lnTo>
                  <a:pt x="54727" y="202536"/>
                </a:lnTo>
                <a:lnTo>
                  <a:pt x="23453" y="175768"/>
                </a:lnTo>
                <a:lnTo>
                  <a:pt x="4358" y="139078"/>
                </a:lnTo>
                <a:lnTo>
                  <a:pt x="0" y="110766"/>
                </a:lnTo>
                <a:lnTo>
                  <a:pt x="951" y="95776"/>
                </a:lnTo>
                <a:lnTo>
                  <a:pt x="14309" y="55248"/>
                </a:lnTo>
                <a:lnTo>
                  <a:pt x="40847" y="23800"/>
                </a:lnTo>
                <a:lnTo>
                  <a:pt x="77249" y="4537"/>
                </a:lnTo>
                <a:lnTo>
                  <a:pt x="105361" y="0"/>
                </a:lnTo>
                <a:lnTo>
                  <a:pt x="120485" y="938"/>
                </a:lnTo>
                <a:lnTo>
                  <a:pt x="161278" y="14184"/>
                </a:lnTo>
                <a:lnTo>
                  <a:pt x="192874" y="40524"/>
                </a:lnTo>
                <a:lnTo>
                  <a:pt x="212277" y="76686"/>
                </a:lnTo>
                <a:lnTo>
                  <a:pt x="217027" y="108475"/>
                </a:lnTo>
                <a:close/>
              </a:path>
            </a:pathLst>
          </a:custGeom>
          <a:ln w="418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89332" y="8127293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30"/>
                </a:moveTo>
                <a:lnTo>
                  <a:pt x="684188" y="195983"/>
                </a:lnTo>
                <a:lnTo>
                  <a:pt x="676146" y="193543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2"/>
                </a:lnTo>
                <a:lnTo>
                  <a:pt x="467839" y="99850"/>
                </a:lnTo>
                <a:lnTo>
                  <a:pt x="457656" y="91668"/>
                </a:lnTo>
                <a:lnTo>
                  <a:pt x="446443" y="85181"/>
                </a:lnTo>
                <a:lnTo>
                  <a:pt x="434410" y="80472"/>
                </a:lnTo>
                <a:lnTo>
                  <a:pt x="421767" y="77625"/>
                </a:lnTo>
                <a:lnTo>
                  <a:pt x="305100" y="76720"/>
                </a:lnTo>
                <a:lnTo>
                  <a:pt x="298147" y="76720"/>
                </a:lnTo>
                <a:lnTo>
                  <a:pt x="291226" y="75872"/>
                </a:lnTo>
                <a:lnTo>
                  <a:pt x="284483" y="74196"/>
                </a:lnTo>
                <a:lnTo>
                  <a:pt x="149042" y="40532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83792" y="8607799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87"/>
                </a:moveTo>
                <a:lnTo>
                  <a:pt x="519827" y="217082"/>
                </a:lnTo>
                <a:lnTo>
                  <a:pt x="516895" y="218098"/>
                </a:lnTo>
                <a:lnTo>
                  <a:pt x="513785" y="218548"/>
                </a:lnTo>
                <a:lnTo>
                  <a:pt x="510686" y="218391"/>
                </a:lnTo>
                <a:lnTo>
                  <a:pt x="388763" y="212213"/>
                </a:lnTo>
                <a:lnTo>
                  <a:pt x="382962" y="211920"/>
                </a:lnTo>
                <a:lnTo>
                  <a:pt x="377245" y="213731"/>
                </a:lnTo>
                <a:lnTo>
                  <a:pt x="372669" y="217312"/>
                </a:lnTo>
                <a:lnTo>
                  <a:pt x="304744" y="270494"/>
                </a:lnTo>
                <a:lnTo>
                  <a:pt x="298671" y="275248"/>
                </a:lnTo>
                <a:lnTo>
                  <a:pt x="156016" y="238683"/>
                </a:lnTo>
                <a:lnTo>
                  <a:pt x="139238" y="221556"/>
                </a:lnTo>
                <a:lnTo>
                  <a:pt x="139927" y="204067"/>
                </a:lnTo>
                <a:lnTo>
                  <a:pt x="136578" y="191212"/>
                </a:lnTo>
                <a:lnTo>
                  <a:pt x="129864" y="182835"/>
                </a:lnTo>
                <a:lnTo>
                  <a:pt x="76196" y="168675"/>
                </a:lnTo>
                <a:lnTo>
                  <a:pt x="69212" y="167083"/>
                </a:lnTo>
                <a:lnTo>
                  <a:pt x="61872" y="168685"/>
                </a:lnTo>
                <a:lnTo>
                  <a:pt x="56186" y="173041"/>
                </a:lnTo>
                <a:lnTo>
                  <a:pt x="40260" y="185229"/>
                </a:lnTo>
                <a:lnTo>
                  <a:pt x="29188" y="189982"/>
                </a:lnTo>
                <a:lnTo>
                  <a:pt x="17963" y="188963"/>
                </a:lnTo>
                <a:lnTo>
                  <a:pt x="8456" y="183083"/>
                </a:lnTo>
                <a:lnTo>
                  <a:pt x="2537" y="173253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3781" y="8369262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68"/>
                </a:lnTo>
                <a:lnTo>
                  <a:pt x="782722" y="62058"/>
                </a:lnTo>
                <a:lnTo>
                  <a:pt x="771074" y="67234"/>
                </a:lnTo>
                <a:lnTo>
                  <a:pt x="667906" y="131273"/>
                </a:lnTo>
                <a:lnTo>
                  <a:pt x="656508" y="137230"/>
                </a:lnTo>
                <a:lnTo>
                  <a:pt x="644395" y="141396"/>
                </a:lnTo>
                <a:lnTo>
                  <a:pt x="631779" y="143707"/>
                </a:lnTo>
                <a:lnTo>
                  <a:pt x="499000" y="147063"/>
                </a:lnTo>
                <a:lnTo>
                  <a:pt x="486061" y="148351"/>
                </a:lnTo>
                <a:lnTo>
                  <a:pt x="473558" y="151555"/>
                </a:lnTo>
                <a:lnTo>
                  <a:pt x="461699" y="156595"/>
                </a:lnTo>
                <a:lnTo>
                  <a:pt x="450690" y="163389"/>
                </a:lnTo>
                <a:lnTo>
                  <a:pt x="411191" y="197313"/>
                </a:lnTo>
                <a:lnTo>
                  <a:pt x="400816" y="205035"/>
                </a:lnTo>
                <a:lnTo>
                  <a:pt x="389466" y="211074"/>
                </a:lnTo>
                <a:lnTo>
                  <a:pt x="377343" y="215342"/>
                </a:lnTo>
                <a:lnTo>
                  <a:pt x="364650" y="217754"/>
                </a:lnTo>
                <a:lnTo>
                  <a:pt x="167733" y="236652"/>
                </a:lnTo>
                <a:lnTo>
                  <a:pt x="155169" y="238814"/>
                </a:lnTo>
                <a:lnTo>
                  <a:pt x="143073" y="242818"/>
                </a:lnTo>
                <a:lnTo>
                  <a:pt x="80908" y="271174"/>
                </a:lnTo>
                <a:lnTo>
                  <a:pt x="0" y="30815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75670" y="8819311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55"/>
                </a:lnTo>
                <a:lnTo>
                  <a:pt x="29077" y="101726"/>
                </a:lnTo>
                <a:lnTo>
                  <a:pt x="11193" y="238600"/>
                </a:lnTo>
                <a:lnTo>
                  <a:pt x="0" y="341329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68643" y="8364362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23" y="95504"/>
                </a:lnTo>
                <a:lnTo>
                  <a:pt x="105471" y="108431"/>
                </a:lnTo>
                <a:lnTo>
                  <a:pt x="107000" y="122264"/>
                </a:lnTo>
                <a:lnTo>
                  <a:pt x="110547" y="135583"/>
                </a:lnTo>
                <a:lnTo>
                  <a:pt x="116550" y="146969"/>
                </a:lnTo>
                <a:lnTo>
                  <a:pt x="125445" y="155000"/>
                </a:lnTo>
                <a:lnTo>
                  <a:pt x="135776" y="161303"/>
                </a:lnTo>
                <a:lnTo>
                  <a:pt x="143483" y="167782"/>
                </a:lnTo>
                <a:lnTo>
                  <a:pt x="148191" y="175050"/>
                </a:lnTo>
                <a:lnTo>
                  <a:pt x="149522" y="183719"/>
                </a:lnTo>
                <a:lnTo>
                  <a:pt x="147102" y="194404"/>
                </a:lnTo>
                <a:lnTo>
                  <a:pt x="90759" y="307540"/>
                </a:lnTo>
                <a:lnTo>
                  <a:pt x="63431" y="334611"/>
                </a:lnTo>
                <a:lnTo>
                  <a:pt x="48113" y="340464"/>
                </a:lnTo>
                <a:lnTo>
                  <a:pt x="35515" y="347827"/>
                </a:lnTo>
                <a:lnTo>
                  <a:pt x="291" y="435107"/>
                </a:lnTo>
                <a:lnTo>
                  <a:pt x="0" y="447764"/>
                </a:lnTo>
                <a:lnTo>
                  <a:pt x="2427" y="460114"/>
                </a:lnTo>
                <a:lnTo>
                  <a:pt x="7482" y="471715"/>
                </a:lnTo>
                <a:lnTo>
                  <a:pt x="35201" y="518978"/>
                </a:lnTo>
                <a:lnTo>
                  <a:pt x="40394" y="530577"/>
                </a:lnTo>
                <a:lnTo>
                  <a:pt x="42939" y="542964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53056" y="8826421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4" y="0"/>
                </a:moveTo>
                <a:lnTo>
                  <a:pt x="2554" y="171282"/>
                </a:lnTo>
                <a:lnTo>
                  <a:pt x="352" y="183713"/>
                </a:lnTo>
                <a:lnTo>
                  <a:pt x="0" y="196240"/>
                </a:lnTo>
                <a:lnTo>
                  <a:pt x="1479" y="208661"/>
                </a:lnTo>
                <a:lnTo>
                  <a:pt x="4773" y="220772"/>
                </a:lnTo>
                <a:lnTo>
                  <a:pt x="13685" y="24077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87596" y="5437628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36"/>
                </a:lnTo>
                <a:lnTo>
                  <a:pt x="528504" y="2456878"/>
                </a:lnTo>
                <a:lnTo>
                  <a:pt x="528547" y="2444200"/>
                </a:lnTo>
                <a:lnTo>
                  <a:pt x="526710" y="2431674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1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9"/>
                </a:lnTo>
                <a:lnTo>
                  <a:pt x="457298" y="1974646"/>
                </a:lnTo>
                <a:lnTo>
                  <a:pt x="456887" y="1962295"/>
                </a:lnTo>
                <a:lnTo>
                  <a:pt x="454706" y="1950151"/>
                </a:lnTo>
                <a:lnTo>
                  <a:pt x="450785" y="1938412"/>
                </a:lnTo>
                <a:lnTo>
                  <a:pt x="445154" y="1927274"/>
                </a:lnTo>
                <a:lnTo>
                  <a:pt x="411952" y="1882246"/>
                </a:lnTo>
                <a:lnTo>
                  <a:pt x="405140" y="1871609"/>
                </a:lnTo>
                <a:lnTo>
                  <a:pt x="400020" y="1860219"/>
                </a:lnTo>
                <a:lnTo>
                  <a:pt x="396629" y="1848272"/>
                </a:lnTo>
                <a:lnTo>
                  <a:pt x="395006" y="1835967"/>
                </a:lnTo>
                <a:lnTo>
                  <a:pt x="395187" y="1823503"/>
                </a:lnTo>
                <a:lnTo>
                  <a:pt x="397209" y="1811076"/>
                </a:lnTo>
                <a:lnTo>
                  <a:pt x="426412" y="1703361"/>
                </a:lnTo>
                <a:lnTo>
                  <a:pt x="428820" y="1690950"/>
                </a:lnTo>
                <a:lnTo>
                  <a:pt x="423778" y="1652600"/>
                </a:lnTo>
                <a:lnTo>
                  <a:pt x="408012" y="1604478"/>
                </a:lnTo>
                <a:lnTo>
                  <a:pt x="395837" y="1567845"/>
                </a:lnTo>
                <a:lnTo>
                  <a:pt x="383037" y="1529771"/>
                </a:lnTo>
                <a:lnTo>
                  <a:pt x="370219" y="1492140"/>
                </a:lnTo>
                <a:lnTo>
                  <a:pt x="352283" y="1440647"/>
                </a:lnTo>
                <a:lnTo>
                  <a:pt x="337715" y="1400753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2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7" y="1221842"/>
                </a:lnTo>
                <a:lnTo>
                  <a:pt x="74496" y="1009016"/>
                </a:lnTo>
                <a:lnTo>
                  <a:pt x="70249" y="984220"/>
                </a:lnTo>
                <a:lnTo>
                  <a:pt x="70907" y="971638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62"/>
                </a:lnTo>
                <a:lnTo>
                  <a:pt x="92147" y="451636"/>
                </a:lnTo>
                <a:lnTo>
                  <a:pt x="6970" y="266955"/>
                </a:lnTo>
                <a:lnTo>
                  <a:pt x="0" y="229927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67614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31"/>
                </a:moveTo>
                <a:lnTo>
                  <a:pt x="124079" y="5109"/>
                </a:lnTo>
                <a:lnTo>
                  <a:pt x="111972" y="1640"/>
                </a:lnTo>
                <a:lnTo>
                  <a:pt x="99639" y="0"/>
                </a:lnTo>
                <a:lnTo>
                  <a:pt x="87278" y="160"/>
                </a:lnTo>
                <a:lnTo>
                  <a:pt x="75087" y="2098"/>
                </a:lnTo>
                <a:lnTo>
                  <a:pt x="63261" y="5786"/>
                </a:lnTo>
                <a:lnTo>
                  <a:pt x="52000" y="11200"/>
                </a:lnTo>
                <a:lnTo>
                  <a:pt x="0" y="46888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20767" y="7057104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58" y="49422"/>
                </a:lnTo>
                <a:lnTo>
                  <a:pt x="57736" y="69709"/>
                </a:lnTo>
                <a:lnTo>
                  <a:pt x="45479" y="70513"/>
                </a:lnTo>
                <a:lnTo>
                  <a:pt x="33158" y="69540"/>
                </a:lnTo>
                <a:lnTo>
                  <a:pt x="20967" y="66756"/>
                </a:lnTo>
                <a:lnTo>
                  <a:pt x="0" y="59034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26551" y="8878295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77" y="0"/>
                </a:moveTo>
                <a:lnTo>
                  <a:pt x="226441" y="33941"/>
                </a:lnTo>
                <a:lnTo>
                  <a:pt x="189726" y="50129"/>
                </a:lnTo>
                <a:lnTo>
                  <a:pt x="141928" y="51573"/>
                </a:lnTo>
                <a:lnTo>
                  <a:pt x="122675" y="52038"/>
                </a:lnTo>
                <a:lnTo>
                  <a:pt x="75753" y="55715"/>
                </a:lnTo>
                <a:lnTo>
                  <a:pt x="32092" y="67437"/>
                </a:lnTo>
                <a:lnTo>
                  <a:pt x="7537" y="82751"/>
                </a:lnTo>
                <a:lnTo>
                  <a:pt x="0" y="89313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6786" y="8032784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104" y="144777"/>
                </a:moveTo>
                <a:lnTo>
                  <a:pt x="27442" y="111044"/>
                </a:lnTo>
                <a:lnTo>
                  <a:pt x="45201" y="74908"/>
                </a:lnTo>
                <a:lnTo>
                  <a:pt x="49293" y="57595"/>
                </a:lnTo>
                <a:lnTo>
                  <a:pt x="48951" y="50235"/>
                </a:lnTo>
                <a:lnTo>
                  <a:pt x="22512" y="16579"/>
                </a:lnTo>
                <a:lnTo>
                  <a:pt x="12130" y="8757"/>
                </a:lnTo>
                <a:lnTo>
                  <a:pt x="0" y="0"/>
                </a:lnTo>
              </a:path>
            </a:pathLst>
          </a:custGeom>
          <a:ln w="732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77044" y="7824885"/>
            <a:ext cx="1211580" cy="564515"/>
          </a:xfrm>
          <a:custGeom>
            <a:avLst/>
            <a:gdLst/>
            <a:ahLst/>
            <a:cxnLst/>
            <a:rect l="l" t="t" r="r" b="b"/>
            <a:pathLst>
              <a:path w="1211579" h="564515">
                <a:moveTo>
                  <a:pt x="0" y="557850"/>
                </a:moveTo>
                <a:lnTo>
                  <a:pt x="94049" y="502228"/>
                </a:lnTo>
                <a:lnTo>
                  <a:pt x="141807" y="490433"/>
                </a:lnTo>
                <a:lnTo>
                  <a:pt x="154120" y="491946"/>
                </a:lnTo>
                <a:lnTo>
                  <a:pt x="166182" y="495260"/>
                </a:lnTo>
                <a:lnTo>
                  <a:pt x="293142" y="555797"/>
                </a:lnTo>
                <a:lnTo>
                  <a:pt x="304952" y="560447"/>
                </a:lnTo>
                <a:lnTo>
                  <a:pt x="316988" y="563247"/>
                </a:lnTo>
                <a:lnTo>
                  <a:pt x="329077" y="564263"/>
                </a:lnTo>
                <a:lnTo>
                  <a:pt x="341047" y="563565"/>
                </a:lnTo>
                <a:lnTo>
                  <a:pt x="384266" y="544991"/>
                </a:lnTo>
                <a:lnTo>
                  <a:pt x="526842" y="209965"/>
                </a:lnTo>
                <a:lnTo>
                  <a:pt x="532547" y="198128"/>
                </a:lnTo>
                <a:lnTo>
                  <a:pt x="559018" y="169942"/>
                </a:lnTo>
                <a:lnTo>
                  <a:pt x="964703" y="5940"/>
                </a:lnTo>
                <a:lnTo>
                  <a:pt x="1001546" y="0"/>
                </a:lnTo>
                <a:lnTo>
                  <a:pt x="1013897" y="1653"/>
                </a:lnTo>
                <a:lnTo>
                  <a:pt x="1025947" y="5111"/>
                </a:lnTo>
                <a:lnTo>
                  <a:pt x="1095736" y="38986"/>
                </a:lnTo>
                <a:lnTo>
                  <a:pt x="1211198" y="104816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89332" y="8127287"/>
            <a:ext cx="887730" cy="257810"/>
          </a:xfrm>
          <a:custGeom>
            <a:avLst/>
            <a:gdLst/>
            <a:ahLst/>
            <a:cxnLst/>
            <a:rect l="l" t="t" r="r" b="b"/>
            <a:pathLst>
              <a:path w="887730" h="257809">
                <a:moveTo>
                  <a:pt x="887711" y="257740"/>
                </a:moveTo>
                <a:lnTo>
                  <a:pt x="684188" y="195994"/>
                </a:lnTo>
                <a:lnTo>
                  <a:pt x="676146" y="193554"/>
                </a:lnTo>
                <a:lnTo>
                  <a:pt x="667780" y="192308"/>
                </a:lnTo>
                <a:lnTo>
                  <a:pt x="659372" y="192308"/>
                </a:lnTo>
                <a:lnTo>
                  <a:pt x="600222" y="192308"/>
                </a:lnTo>
                <a:lnTo>
                  <a:pt x="562586" y="183576"/>
                </a:lnTo>
                <a:lnTo>
                  <a:pt x="467839" y="99860"/>
                </a:lnTo>
                <a:lnTo>
                  <a:pt x="457656" y="91674"/>
                </a:lnTo>
                <a:lnTo>
                  <a:pt x="446443" y="85187"/>
                </a:lnTo>
                <a:lnTo>
                  <a:pt x="434410" y="80479"/>
                </a:lnTo>
                <a:lnTo>
                  <a:pt x="421767" y="77634"/>
                </a:lnTo>
                <a:lnTo>
                  <a:pt x="305100" y="76730"/>
                </a:lnTo>
                <a:lnTo>
                  <a:pt x="298147" y="76730"/>
                </a:lnTo>
                <a:lnTo>
                  <a:pt x="291226" y="75882"/>
                </a:lnTo>
                <a:lnTo>
                  <a:pt x="284483" y="74207"/>
                </a:lnTo>
                <a:lnTo>
                  <a:pt x="149042" y="40543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83790" y="8607807"/>
            <a:ext cx="686435" cy="276860"/>
          </a:xfrm>
          <a:custGeom>
            <a:avLst/>
            <a:gdLst/>
            <a:ahLst/>
            <a:cxnLst/>
            <a:rect l="l" t="t" r="r" b="b"/>
            <a:pathLst>
              <a:path w="686435" h="276859">
                <a:moveTo>
                  <a:pt x="686073" y="159377"/>
                </a:moveTo>
                <a:lnTo>
                  <a:pt x="519827" y="217071"/>
                </a:lnTo>
                <a:lnTo>
                  <a:pt x="516895" y="218098"/>
                </a:lnTo>
                <a:lnTo>
                  <a:pt x="513795" y="218537"/>
                </a:lnTo>
                <a:lnTo>
                  <a:pt x="510696" y="218380"/>
                </a:lnTo>
                <a:lnTo>
                  <a:pt x="388763" y="212202"/>
                </a:lnTo>
                <a:lnTo>
                  <a:pt x="382962" y="211909"/>
                </a:lnTo>
                <a:lnTo>
                  <a:pt x="377255" y="213721"/>
                </a:lnTo>
                <a:lnTo>
                  <a:pt x="372669" y="217302"/>
                </a:lnTo>
                <a:lnTo>
                  <a:pt x="304744" y="270494"/>
                </a:lnTo>
                <a:lnTo>
                  <a:pt x="298682" y="275237"/>
                </a:lnTo>
                <a:lnTo>
                  <a:pt x="290713" y="276808"/>
                </a:lnTo>
                <a:lnTo>
                  <a:pt x="283300" y="274703"/>
                </a:lnTo>
                <a:lnTo>
                  <a:pt x="156016" y="238683"/>
                </a:lnTo>
                <a:lnTo>
                  <a:pt x="145212" y="232211"/>
                </a:lnTo>
                <a:lnTo>
                  <a:pt x="139238" y="221549"/>
                </a:lnTo>
                <a:lnTo>
                  <a:pt x="139927" y="204059"/>
                </a:lnTo>
                <a:lnTo>
                  <a:pt x="136578" y="191203"/>
                </a:lnTo>
                <a:lnTo>
                  <a:pt x="129866" y="182825"/>
                </a:lnTo>
                <a:lnTo>
                  <a:pt x="76207" y="168675"/>
                </a:lnTo>
                <a:lnTo>
                  <a:pt x="69212" y="167083"/>
                </a:lnTo>
                <a:lnTo>
                  <a:pt x="61872" y="168675"/>
                </a:lnTo>
                <a:lnTo>
                  <a:pt x="56186" y="173041"/>
                </a:lnTo>
                <a:lnTo>
                  <a:pt x="40271" y="185219"/>
                </a:lnTo>
                <a:lnTo>
                  <a:pt x="29194" y="189972"/>
                </a:lnTo>
                <a:lnTo>
                  <a:pt x="17968" y="188953"/>
                </a:lnTo>
                <a:lnTo>
                  <a:pt x="8461" y="183075"/>
                </a:lnTo>
                <a:lnTo>
                  <a:pt x="2540" y="173249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83778" y="8369269"/>
            <a:ext cx="1093470" cy="308610"/>
          </a:xfrm>
          <a:custGeom>
            <a:avLst/>
            <a:gdLst/>
            <a:ahLst/>
            <a:cxnLst/>
            <a:rect l="l" t="t" r="r" b="b"/>
            <a:pathLst>
              <a:path w="1093470" h="308609">
                <a:moveTo>
                  <a:pt x="1093265" y="0"/>
                </a:moveTo>
                <a:lnTo>
                  <a:pt x="795022" y="58657"/>
                </a:lnTo>
                <a:lnTo>
                  <a:pt x="782722" y="62047"/>
                </a:lnTo>
                <a:lnTo>
                  <a:pt x="771074" y="67223"/>
                </a:lnTo>
                <a:lnTo>
                  <a:pt x="667906" y="131263"/>
                </a:lnTo>
                <a:lnTo>
                  <a:pt x="656509" y="137224"/>
                </a:lnTo>
                <a:lnTo>
                  <a:pt x="644397" y="141390"/>
                </a:lnTo>
                <a:lnTo>
                  <a:pt x="631781" y="143703"/>
                </a:lnTo>
                <a:lnTo>
                  <a:pt x="499000" y="147053"/>
                </a:lnTo>
                <a:lnTo>
                  <a:pt x="486062" y="148340"/>
                </a:lnTo>
                <a:lnTo>
                  <a:pt x="473560" y="151545"/>
                </a:lnTo>
                <a:lnTo>
                  <a:pt x="461701" y="156586"/>
                </a:lnTo>
                <a:lnTo>
                  <a:pt x="450693" y="163384"/>
                </a:lnTo>
                <a:lnTo>
                  <a:pt x="411191" y="197302"/>
                </a:lnTo>
                <a:lnTo>
                  <a:pt x="400822" y="205026"/>
                </a:lnTo>
                <a:lnTo>
                  <a:pt x="389473" y="211067"/>
                </a:lnTo>
                <a:lnTo>
                  <a:pt x="377349" y="215336"/>
                </a:lnTo>
                <a:lnTo>
                  <a:pt x="364651" y="217744"/>
                </a:lnTo>
                <a:lnTo>
                  <a:pt x="167733" y="236642"/>
                </a:lnTo>
                <a:lnTo>
                  <a:pt x="155173" y="238804"/>
                </a:lnTo>
                <a:lnTo>
                  <a:pt x="143076" y="242808"/>
                </a:lnTo>
                <a:lnTo>
                  <a:pt x="80908" y="271164"/>
                </a:lnTo>
                <a:lnTo>
                  <a:pt x="0" y="30814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5678" y="8819319"/>
            <a:ext cx="87630" cy="341630"/>
          </a:xfrm>
          <a:custGeom>
            <a:avLst/>
            <a:gdLst/>
            <a:ahLst/>
            <a:cxnLst/>
            <a:rect l="l" t="t" r="r" b="b"/>
            <a:pathLst>
              <a:path w="87630" h="341629">
                <a:moveTo>
                  <a:pt x="87264" y="0"/>
                </a:moveTo>
                <a:lnTo>
                  <a:pt x="42763" y="66144"/>
                </a:lnTo>
                <a:lnTo>
                  <a:pt x="29067" y="101712"/>
                </a:lnTo>
                <a:lnTo>
                  <a:pt x="11182" y="238600"/>
                </a:lnTo>
                <a:lnTo>
                  <a:pt x="0" y="341319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68641" y="8364359"/>
            <a:ext cx="149860" cy="813435"/>
          </a:xfrm>
          <a:custGeom>
            <a:avLst/>
            <a:gdLst/>
            <a:ahLst/>
            <a:cxnLst/>
            <a:rect l="l" t="t" r="r" b="b"/>
            <a:pathLst>
              <a:path w="149860" h="813434">
                <a:moveTo>
                  <a:pt x="111135" y="0"/>
                </a:moveTo>
                <a:lnTo>
                  <a:pt x="105533" y="95504"/>
                </a:lnTo>
                <a:lnTo>
                  <a:pt x="105476" y="108434"/>
                </a:lnTo>
                <a:lnTo>
                  <a:pt x="107002" y="122267"/>
                </a:lnTo>
                <a:lnTo>
                  <a:pt x="110547" y="135584"/>
                </a:lnTo>
                <a:lnTo>
                  <a:pt x="116548" y="146967"/>
                </a:lnTo>
                <a:lnTo>
                  <a:pt x="125442" y="154998"/>
                </a:lnTo>
                <a:lnTo>
                  <a:pt x="135773" y="161303"/>
                </a:lnTo>
                <a:lnTo>
                  <a:pt x="143481" y="167783"/>
                </a:lnTo>
                <a:lnTo>
                  <a:pt x="148190" y="175052"/>
                </a:lnTo>
                <a:lnTo>
                  <a:pt x="149522" y="183722"/>
                </a:lnTo>
                <a:lnTo>
                  <a:pt x="147102" y="194405"/>
                </a:lnTo>
                <a:lnTo>
                  <a:pt x="90759" y="307550"/>
                </a:lnTo>
                <a:lnTo>
                  <a:pt x="63426" y="334615"/>
                </a:lnTo>
                <a:lnTo>
                  <a:pt x="48114" y="340470"/>
                </a:lnTo>
                <a:lnTo>
                  <a:pt x="35518" y="347833"/>
                </a:lnTo>
                <a:lnTo>
                  <a:pt x="290" y="435107"/>
                </a:lnTo>
                <a:lnTo>
                  <a:pt x="0" y="447768"/>
                </a:lnTo>
                <a:lnTo>
                  <a:pt x="2429" y="460115"/>
                </a:lnTo>
                <a:lnTo>
                  <a:pt x="7490" y="471713"/>
                </a:lnTo>
                <a:lnTo>
                  <a:pt x="35200" y="518978"/>
                </a:lnTo>
                <a:lnTo>
                  <a:pt x="40392" y="530579"/>
                </a:lnTo>
                <a:lnTo>
                  <a:pt x="42938" y="542963"/>
                </a:lnTo>
                <a:lnTo>
                  <a:pt x="35190" y="640043"/>
                </a:lnTo>
                <a:lnTo>
                  <a:pt x="22667" y="8133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53057" y="8826428"/>
            <a:ext cx="46355" cy="241300"/>
          </a:xfrm>
          <a:custGeom>
            <a:avLst/>
            <a:gdLst/>
            <a:ahLst/>
            <a:cxnLst/>
            <a:rect l="l" t="t" r="r" b="b"/>
            <a:pathLst>
              <a:path w="46355" h="241300">
                <a:moveTo>
                  <a:pt x="46120" y="0"/>
                </a:moveTo>
                <a:lnTo>
                  <a:pt x="2551" y="171282"/>
                </a:lnTo>
                <a:lnTo>
                  <a:pt x="349" y="183709"/>
                </a:lnTo>
                <a:lnTo>
                  <a:pt x="0" y="196235"/>
                </a:lnTo>
                <a:lnTo>
                  <a:pt x="1482" y="208657"/>
                </a:lnTo>
                <a:lnTo>
                  <a:pt x="4776" y="220770"/>
                </a:lnTo>
                <a:lnTo>
                  <a:pt x="13681" y="240767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87596" y="5437631"/>
            <a:ext cx="528955" cy="2931795"/>
          </a:xfrm>
          <a:custGeom>
            <a:avLst/>
            <a:gdLst/>
            <a:ahLst/>
            <a:cxnLst/>
            <a:rect l="l" t="t" r="r" b="b"/>
            <a:pathLst>
              <a:path w="528955" h="2931795">
                <a:moveTo>
                  <a:pt x="489447" y="2931638"/>
                </a:moveTo>
                <a:lnTo>
                  <a:pt x="517373" y="2600926"/>
                </a:lnTo>
                <a:lnTo>
                  <a:pt x="528504" y="2456878"/>
                </a:lnTo>
                <a:lnTo>
                  <a:pt x="528548" y="2444204"/>
                </a:lnTo>
                <a:lnTo>
                  <a:pt x="526712" y="2431676"/>
                </a:lnTo>
                <a:lnTo>
                  <a:pt x="433627" y="2101234"/>
                </a:lnTo>
                <a:lnTo>
                  <a:pt x="431105" y="2088847"/>
                </a:lnTo>
                <a:lnTo>
                  <a:pt x="430435" y="2076294"/>
                </a:lnTo>
                <a:lnTo>
                  <a:pt x="431612" y="2063782"/>
                </a:lnTo>
                <a:lnTo>
                  <a:pt x="434627" y="2051515"/>
                </a:lnTo>
                <a:lnTo>
                  <a:pt x="452684" y="1999185"/>
                </a:lnTo>
                <a:lnTo>
                  <a:pt x="455907" y="1987007"/>
                </a:lnTo>
                <a:lnTo>
                  <a:pt x="457298" y="1974644"/>
                </a:lnTo>
                <a:lnTo>
                  <a:pt x="456888" y="1962294"/>
                </a:lnTo>
                <a:lnTo>
                  <a:pt x="454708" y="1950151"/>
                </a:lnTo>
                <a:lnTo>
                  <a:pt x="450788" y="1938412"/>
                </a:lnTo>
                <a:lnTo>
                  <a:pt x="445159" y="1927273"/>
                </a:lnTo>
                <a:lnTo>
                  <a:pt x="411952" y="1882246"/>
                </a:lnTo>
                <a:lnTo>
                  <a:pt x="405141" y="1871611"/>
                </a:lnTo>
                <a:lnTo>
                  <a:pt x="400021" y="1860221"/>
                </a:lnTo>
                <a:lnTo>
                  <a:pt x="396631" y="1848275"/>
                </a:lnTo>
                <a:lnTo>
                  <a:pt x="395007" y="1835971"/>
                </a:lnTo>
                <a:lnTo>
                  <a:pt x="395186" y="1823505"/>
                </a:lnTo>
                <a:lnTo>
                  <a:pt x="397207" y="1811075"/>
                </a:lnTo>
                <a:lnTo>
                  <a:pt x="426413" y="1703361"/>
                </a:lnTo>
                <a:lnTo>
                  <a:pt x="428821" y="1690945"/>
                </a:lnTo>
                <a:lnTo>
                  <a:pt x="423778" y="1652599"/>
                </a:lnTo>
                <a:lnTo>
                  <a:pt x="408012" y="1604476"/>
                </a:lnTo>
                <a:lnTo>
                  <a:pt x="395837" y="1567843"/>
                </a:lnTo>
                <a:lnTo>
                  <a:pt x="383037" y="1529768"/>
                </a:lnTo>
                <a:lnTo>
                  <a:pt x="370219" y="1492136"/>
                </a:lnTo>
                <a:lnTo>
                  <a:pt x="352283" y="1440643"/>
                </a:lnTo>
                <a:lnTo>
                  <a:pt x="337715" y="1400749"/>
                </a:lnTo>
                <a:lnTo>
                  <a:pt x="324878" y="1374805"/>
                </a:lnTo>
                <a:lnTo>
                  <a:pt x="320786" y="1371300"/>
                </a:lnTo>
                <a:lnTo>
                  <a:pt x="289293" y="1343667"/>
                </a:lnTo>
                <a:lnTo>
                  <a:pt x="255286" y="1313564"/>
                </a:lnTo>
                <a:lnTo>
                  <a:pt x="218266" y="1280695"/>
                </a:lnTo>
                <a:lnTo>
                  <a:pt x="183531" y="1249803"/>
                </a:lnTo>
                <a:lnTo>
                  <a:pt x="153189" y="1221839"/>
                </a:lnTo>
                <a:lnTo>
                  <a:pt x="74497" y="1009016"/>
                </a:lnTo>
                <a:lnTo>
                  <a:pt x="70249" y="984216"/>
                </a:lnTo>
                <a:lnTo>
                  <a:pt x="70907" y="971634"/>
                </a:lnTo>
                <a:lnTo>
                  <a:pt x="157562" y="565584"/>
                </a:lnTo>
                <a:lnTo>
                  <a:pt x="159302" y="552898"/>
                </a:lnTo>
                <a:lnTo>
                  <a:pt x="147962" y="504849"/>
                </a:lnTo>
                <a:lnTo>
                  <a:pt x="101553" y="460352"/>
                </a:lnTo>
                <a:lnTo>
                  <a:pt x="92147" y="451626"/>
                </a:lnTo>
                <a:lnTo>
                  <a:pt x="6970" y="266955"/>
                </a:lnTo>
                <a:lnTo>
                  <a:pt x="0" y="229929"/>
                </a:lnTo>
                <a:lnTo>
                  <a:pt x="4656" y="185585"/>
                </a:lnTo>
                <a:lnTo>
                  <a:pt x="51775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67610" y="6557350"/>
            <a:ext cx="361315" cy="92710"/>
          </a:xfrm>
          <a:custGeom>
            <a:avLst/>
            <a:gdLst/>
            <a:ahLst/>
            <a:cxnLst/>
            <a:rect l="l" t="t" r="r" b="b"/>
            <a:pathLst>
              <a:path w="361314" h="92709">
                <a:moveTo>
                  <a:pt x="361130" y="92327"/>
                </a:moveTo>
                <a:lnTo>
                  <a:pt x="124079" y="5104"/>
                </a:lnTo>
                <a:lnTo>
                  <a:pt x="111971" y="1639"/>
                </a:lnTo>
                <a:lnTo>
                  <a:pt x="99637" y="0"/>
                </a:lnTo>
                <a:lnTo>
                  <a:pt x="87275" y="160"/>
                </a:lnTo>
                <a:lnTo>
                  <a:pt x="75082" y="2097"/>
                </a:lnTo>
                <a:lnTo>
                  <a:pt x="63256" y="5785"/>
                </a:lnTo>
                <a:lnTo>
                  <a:pt x="51994" y="11199"/>
                </a:lnTo>
                <a:lnTo>
                  <a:pt x="0" y="46883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20762" y="7057111"/>
            <a:ext cx="159385" cy="71120"/>
          </a:xfrm>
          <a:custGeom>
            <a:avLst/>
            <a:gdLst/>
            <a:ahLst/>
            <a:cxnLst/>
            <a:rect l="l" t="t" r="r" b="b"/>
            <a:pathLst>
              <a:path w="159385" h="71120">
                <a:moveTo>
                  <a:pt x="158864" y="0"/>
                </a:moveTo>
                <a:lnTo>
                  <a:pt x="102269" y="49422"/>
                </a:lnTo>
                <a:lnTo>
                  <a:pt x="57745" y="69707"/>
                </a:lnTo>
                <a:lnTo>
                  <a:pt x="45490" y="70509"/>
                </a:lnTo>
                <a:lnTo>
                  <a:pt x="33171" y="69535"/>
                </a:lnTo>
                <a:lnTo>
                  <a:pt x="20981" y="66748"/>
                </a:lnTo>
                <a:lnTo>
                  <a:pt x="0" y="59024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26555" y="8878301"/>
            <a:ext cx="262255" cy="89535"/>
          </a:xfrm>
          <a:custGeom>
            <a:avLst/>
            <a:gdLst/>
            <a:ahLst/>
            <a:cxnLst/>
            <a:rect l="l" t="t" r="r" b="b"/>
            <a:pathLst>
              <a:path w="262255" h="89534">
                <a:moveTo>
                  <a:pt x="261980" y="0"/>
                </a:moveTo>
                <a:lnTo>
                  <a:pt x="226443" y="33935"/>
                </a:lnTo>
                <a:lnTo>
                  <a:pt x="189726" y="50119"/>
                </a:lnTo>
                <a:lnTo>
                  <a:pt x="141924" y="51562"/>
                </a:lnTo>
                <a:lnTo>
                  <a:pt x="122670" y="52028"/>
                </a:lnTo>
                <a:lnTo>
                  <a:pt x="75746" y="55705"/>
                </a:lnTo>
                <a:lnTo>
                  <a:pt x="32086" y="67430"/>
                </a:lnTo>
                <a:lnTo>
                  <a:pt x="7535" y="82749"/>
                </a:lnTo>
                <a:lnTo>
                  <a:pt x="0" y="89312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76790" y="8032786"/>
            <a:ext cx="49530" cy="144780"/>
          </a:xfrm>
          <a:custGeom>
            <a:avLst/>
            <a:gdLst/>
            <a:ahLst/>
            <a:cxnLst/>
            <a:rect l="l" t="t" r="r" b="b"/>
            <a:pathLst>
              <a:path w="49530" h="144779">
                <a:moveTo>
                  <a:pt x="8096" y="144782"/>
                </a:moveTo>
                <a:lnTo>
                  <a:pt x="27433" y="111047"/>
                </a:lnTo>
                <a:lnTo>
                  <a:pt x="45192" y="74908"/>
                </a:lnTo>
                <a:lnTo>
                  <a:pt x="49285" y="57593"/>
                </a:lnTo>
                <a:lnTo>
                  <a:pt x="48943" y="50233"/>
                </a:lnTo>
                <a:lnTo>
                  <a:pt x="22509" y="16577"/>
                </a:lnTo>
                <a:lnTo>
                  <a:pt x="12128" y="8756"/>
                </a:lnTo>
                <a:lnTo>
                  <a:pt x="0" y="0"/>
                </a:lnTo>
              </a:path>
            </a:pathLst>
          </a:custGeom>
          <a:ln w="31412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38806" y="8331503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4">
                <a:moveTo>
                  <a:pt x="30967" y="0"/>
                </a:moveTo>
                <a:lnTo>
                  <a:pt x="18618" y="4858"/>
                </a:lnTo>
                <a:lnTo>
                  <a:pt x="8758" y="13855"/>
                </a:lnTo>
                <a:lnTo>
                  <a:pt x="2261" y="26401"/>
                </a:lnTo>
                <a:lnTo>
                  <a:pt x="0" y="41906"/>
                </a:lnTo>
                <a:lnTo>
                  <a:pt x="4064" y="55395"/>
                </a:lnTo>
                <a:lnTo>
                  <a:pt x="12469" y="66288"/>
                </a:lnTo>
                <a:lnTo>
                  <a:pt x="24199" y="73570"/>
                </a:lnTo>
                <a:lnTo>
                  <a:pt x="38237" y="76223"/>
                </a:lnTo>
                <a:lnTo>
                  <a:pt x="49509" y="74474"/>
                </a:lnTo>
                <a:lnTo>
                  <a:pt x="60322" y="68617"/>
                </a:lnTo>
                <a:lnTo>
                  <a:pt x="68744" y="58821"/>
                </a:lnTo>
                <a:lnTo>
                  <a:pt x="74035" y="45275"/>
                </a:lnTo>
                <a:lnTo>
                  <a:pt x="75457" y="28167"/>
                </a:lnTo>
                <a:lnTo>
                  <a:pt x="70018" y="16694"/>
                </a:lnTo>
                <a:lnTo>
                  <a:pt x="60563" y="7651"/>
                </a:lnTo>
                <a:lnTo>
                  <a:pt x="47433" y="1823"/>
                </a:lnTo>
                <a:lnTo>
                  <a:pt x="30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30788" y="8322953"/>
            <a:ext cx="92710" cy="92710"/>
          </a:xfrm>
          <a:custGeom>
            <a:avLst/>
            <a:gdLst/>
            <a:ahLst/>
            <a:cxnLst/>
            <a:rect l="l" t="t" r="r" b="b"/>
            <a:pathLst>
              <a:path w="92710" h="92709">
                <a:moveTo>
                  <a:pt x="46255" y="0"/>
                </a:moveTo>
                <a:lnTo>
                  <a:pt x="9675" y="17937"/>
                </a:lnTo>
                <a:lnTo>
                  <a:pt x="0" y="43991"/>
                </a:lnTo>
                <a:lnTo>
                  <a:pt x="2091" y="58935"/>
                </a:lnTo>
                <a:lnTo>
                  <a:pt x="7996" y="71807"/>
                </a:lnTo>
                <a:lnTo>
                  <a:pt x="17064" y="82051"/>
                </a:lnTo>
                <a:lnTo>
                  <a:pt x="28644" y="89113"/>
                </a:lnTo>
                <a:lnTo>
                  <a:pt x="42085" y="92439"/>
                </a:lnTo>
                <a:lnTo>
                  <a:pt x="57584" y="90492"/>
                </a:lnTo>
                <a:lnTo>
                  <a:pt x="70797" y="84854"/>
                </a:lnTo>
                <a:lnTo>
                  <a:pt x="81275" y="76142"/>
                </a:lnTo>
                <a:lnTo>
                  <a:pt x="81888" y="75204"/>
                </a:lnTo>
                <a:lnTo>
                  <a:pt x="56223" y="75204"/>
                </a:lnTo>
                <a:lnTo>
                  <a:pt x="38864" y="73870"/>
                </a:lnTo>
                <a:lnTo>
                  <a:pt x="26286" y="68066"/>
                </a:lnTo>
                <a:lnTo>
                  <a:pt x="18537" y="58870"/>
                </a:lnTo>
                <a:lnTo>
                  <a:pt x="15666" y="47358"/>
                </a:lnTo>
                <a:lnTo>
                  <a:pt x="18822" y="33118"/>
                </a:lnTo>
                <a:lnTo>
                  <a:pt x="27310" y="22355"/>
                </a:lnTo>
                <a:lnTo>
                  <a:pt x="39615" y="16431"/>
                </a:lnTo>
                <a:lnTo>
                  <a:pt x="46255" y="15706"/>
                </a:lnTo>
                <a:lnTo>
                  <a:pt x="79592" y="15706"/>
                </a:lnTo>
                <a:lnTo>
                  <a:pt x="76583" y="11895"/>
                </a:lnTo>
                <a:lnTo>
                  <a:pt x="65742" y="4418"/>
                </a:lnTo>
                <a:lnTo>
                  <a:pt x="53071" y="504"/>
                </a:lnTo>
                <a:lnTo>
                  <a:pt x="46255" y="0"/>
                </a:lnTo>
                <a:close/>
              </a:path>
              <a:path w="92710" h="92709">
                <a:moveTo>
                  <a:pt x="79592" y="15706"/>
                </a:moveTo>
                <a:lnTo>
                  <a:pt x="46255" y="15706"/>
                </a:lnTo>
                <a:lnTo>
                  <a:pt x="60040" y="18980"/>
                </a:lnTo>
                <a:lnTo>
                  <a:pt x="70583" y="27741"/>
                </a:lnTo>
                <a:lnTo>
                  <a:pt x="76289" y="40396"/>
                </a:lnTo>
                <a:lnTo>
                  <a:pt x="73952" y="56502"/>
                </a:lnTo>
                <a:lnTo>
                  <a:pt x="66853" y="68275"/>
                </a:lnTo>
                <a:lnTo>
                  <a:pt x="56223" y="75204"/>
                </a:lnTo>
                <a:lnTo>
                  <a:pt x="81888" y="75204"/>
                </a:lnTo>
                <a:lnTo>
                  <a:pt x="88567" y="64971"/>
                </a:lnTo>
                <a:lnTo>
                  <a:pt x="92224" y="51956"/>
                </a:lnTo>
                <a:lnTo>
                  <a:pt x="90414" y="36038"/>
                </a:lnTo>
                <a:lnTo>
                  <a:pt x="85004" y="22560"/>
                </a:lnTo>
                <a:lnTo>
                  <a:pt x="79592" y="1570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13668" y="8293261"/>
            <a:ext cx="141605" cy="140970"/>
          </a:xfrm>
          <a:custGeom>
            <a:avLst/>
            <a:gdLst/>
            <a:ahLst/>
            <a:cxnLst/>
            <a:rect l="l" t="t" r="r" b="b"/>
            <a:pathLst>
              <a:path w="141605" h="140970">
                <a:moveTo>
                  <a:pt x="63557" y="0"/>
                </a:moveTo>
                <a:lnTo>
                  <a:pt x="27452" y="14794"/>
                </a:lnTo>
                <a:lnTo>
                  <a:pt x="4602" y="48849"/>
                </a:lnTo>
                <a:lnTo>
                  <a:pt x="0" y="80337"/>
                </a:lnTo>
                <a:lnTo>
                  <a:pt x="2997" y="92906"/>
                </a:lnTo>
                <a:lnTo>
                  <a:pt x="25550" y="123794"/>
                </a:lnTo>
                <a:lnTo>
                  <a:pt x="66313" y="139606"/>
                </a:lnTo>
                <a:lnTo>
                  <a:pt x="83476" y="140449"/>
                </a:lnTo>
                <a:lnTo>
                  <a:pt x="97049" y="136465"/>
                </a:lnTo>
                <a:lnTo>
                  <a:pt x="128925" y="110767"/>
                </a:lnTo>
                <a:lnTo>
                  <a:pt x="141324" y="70671"/>
                </a:lnTo>
                <a:lnTo>
                  <a:pt x="141194" y="66338"/>
                </a:lnTo>
                <a:lnTo>
                  <a:pt x="127317" y="28921"/>
                </a:lnTo>
                <a:lnTo>
                  <a:pt x="94053" y="5004"/>
                </a:lnTo>
                <a:lnTo>
                  <a:pt x="63557" y="0"/>
                </a:lnTo>
                <a:close/>
              </a:path>
            </a:pathLst>
          </a:custGeom>
          <a:solidFill>
            <a:srgbClr val="B80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9070" y="8075456"/>
            <a:ext cx="593725" cy="593725"/>
          </a:xfrm>
          <a:custGeom>
            <a:avLst/>
            <a:gdLst/>
            <a:ahLst/>
            <a:cxnLst/>
            <a:rect l="l" t="t" r="r" b="b"/>
            <a:pathLst>
              <a:path w="593725" h="593725">
                <a:moveTo>
                  <a:pt x="593510" y="296755"/>
                </a:moveTo>
                <a:lnTo>
                  <a:pt x="589626" y="344889"/>
                </a:lnTo>
                <a:lnTo>
                  <a:pt x="578382" y="390550"/>
                </a:lnTo>
                <a:lnTo>
                  <a:pt x="560388" y="433127"/>
                </a:lnTo>
                <a:lnTo>
                  <a:pt x="536255" y="472010"/>
                </a:lnTo>
                <a:lnTo>
                  <a:pt x="506594" y="506586"/>
                </a:lnTo>
                <a:lnTo>
                  <a:pt x="472016" y="536246"/>
                </a:lnTo>
                <a:lnTo>
                  <a:pt x="433131" y="560378"/>
                </a:lnTo>
                <a:lnTo>
                  <a:pt x="390550" y="578372"/>
                </a:lnTo>
                <a:lnTo>
                  <a:pt x="344884" y="589616"/>
                </a:lnTo>
                <a:lnTo>
                  <a:pt x="296744" y="593500"/>
                </a:lnTo>
                <a:lnTo>
                  <a:pt x="272409" y="592516"/>
                </a:lnTo>
                <a:lnTo>
                  <a:pt x="225439" y="584876"/>
                </a:lnTo>
                <a:lnTo>
                  <a:pt x="181246" y="570180"/>
                </a:lnTo>
                <a:lnTo>
                  <a:pt x="140440" y="549041"/>
                </a:lnTo>
                <a:lnTo>
                  <a:pt x="103633" y="522069"/>
                </a:lnTo>
                <a:lnTo>
                  <a:pt x="71437" y="489874"/>
                </a:lnTo>
                <a:lnTo>
                  <a:pt x="44463" y="453069"/>
                </a:lnTo>
                <a:lnTo>
                  <a:pt x="23322" y="412262"/>
                </a:lnTo>
                <a:lnTo>
                  <a:pt x="8625" y="368067"/>
                </a:lnTo>
                <a:lnTo>
                  <a:pt x="983" y="321093"/>
                </a:lnTo>
                <a:lnTo>
                  <a:pt x="0" y="296755"/>
                </a:lnTo>
                <a:lnTo>
                  <a:pt x="983" y="272417"/>
                </a:lnTo>
                <a:lnTo>
                  <a:pt x="8625" y="225442"/>
                </a:lnTo>
                <a:lnTo>
                  <a:pt x="23322" y="181246"/>
                </a:lnTo>
                <a:lnTo>
                  <a:pt x="44463" y="140438"/>
                </a:lnTo>
                <a:lnTo>
                  <a:pt x="71437" y="103631"/>
                </a:lnTo>
                <a:lnTo>
                  <a:pt x="103633" y="71435"/>
                </a:lnTo>
                <a:lnTo>
                  <a:pt x="140440" y="44461"/>
                </a:lnTo>
                <a:lnTo>
                  <a:pt x="181246" y="23320"/>
                </a:lnTo>
                <a:lnTo>
                  <a:pt x="225439" y="8624"/>
                </a:lnTo>
                <a:lnTo>
                  <a:pt x="272409" y="983"/>
                </a:lnTo>
                <a:lnTo>
                  <a:pt x="296744" y="0"/>
                </a:lnTo>
                <a:lnTo>
                  <a:pt x="321085" y="983"/>
                </a:lnTo>
                <a:lnTo>
                  <a:pt x="368065" y="8624"/>
                </a:lnTo>
                <a:lnTo>
                  <a:pt x="412264" y="23320"/>
                </a:lnTo>
                <a:lnTo>
                  <a:pt x="453073" y="44461"/>
                </a:lnTo>
                <a:lnTo>
                  <a:pt x="489881" y="71435"/>
                </a:lnTo>
                <a:lnTo>
                  <a:pt x="522077" y="103631"/>
                </a:lnTo>
                <a:lnTo>
                  <a:pt x="549051" y="140438"/>
                </a:lnTo>
                <a:lnTo>
                  <a:pt x="570191" y="181246"/>
                </a:lnTo>
                <a:lnTo>
                  <a:pt x="584886" y="225442"/>
                </a:lnTo>
                <a:lnTo>
                  <a:pt x="592527" y="272417"/>
                </a:lnTo>
                <a:lnTo>
                  <a:pt x="593510" y="296755"/>
                </a:lnTo>
                <a:close/>
              </a:path>
            </a:pathLst>
          </a:custGeom>
          <a:ln w="62825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72403" y="7558781"/>
            <a:ext cx="1626870" cy="1626870"/>
          </a:xfrm>
          <a:custGeom>
            <a:avLst/>
            <a:gdLst/>
            <a:ahLst/>
            <a:cxnLst/>
            <a:rect l="l" t="t" r="r" b="b"/>
            <a:pathLst>
              <a:path w="1626870" h="1626870">
                <a:moveTo>
                  <a:pt x="1626850" y="813430"/>
                </a:moveTo>
                <a:lnTo>
                  <a:pt x="1624154" y="880144"/>
                </a:lnTo>
                <a:lnTo>
                  <a:pt x="1616205" y="945372"/>
                </a:lnTo>
                <a:lnTo>
                  <a:pt x="1603212" y="1008906"/>
                </a:lnTo>
                <a:lnTo>
                  <a:pt x="1585385" y="1070536"/>
                </a:lnTo>
                <a:lnTo>
                  <a:pt x="1562932" y="1130053"/>
                </a:lnTo>
                <a:lnTo>
                  <a:pt x="1536064" y="1187247"/>
                </a:lnTo>
                <a:lnTo>
                  <a:pt x="1504989" y="1241910"/>
                </a:lnTo>
                <a:lnTo>
                  <a:pt x="1469916" y="1293831"/>
                </a:lnTo>
                <a:lnTo>
                  <a:pt x="1431055" y="1342801"/>
                </a:lnTo>
                <a:lnTo>
                  <a:pt x="1388616" y="1388612"/>
                </a:lnTo>
                <a:lnTo>
                  <a:pt x="1342806" y="1431053"/>
                </a:lnTo>
                <a:lnTo>
                  <a:pt x="1293836" y="1469915"/>
                </a:lnTo>
                <a:lnTo>
                  <a:pt x="1241915" y="1504990"/>
                </a:lnTo>
                <a:lnTo>
                  <a:pt x="1187252" y="1536067"/>
                </a:lnTo>
                <a:lnTo>
                  <a:pt x="1130056" y="1562937"/>
                </a:lnTo>
                <a:lnTo>
                  <a:pt x="1070537" y="1585391"/>
                </a:lnTo>
                <a:lnTo>
                  <a:pt x="1008903" y="1603220"/>
                </a:lnTo>
                <a:lnTo>
                  <a:pt x="945364" y="1616214"/>
                </a:lnTo>
                <a:lnTo>
                  <a:pt x="880130" y="1624164"/>
                </a:lnTo>
                <a:lnTo>
                  <a:pt x="813409" y="1626861"/>
                </a:lnTo>
                <a:lnTo>
                  <a:pt x="746701" y="1624164"/>
                </a:lnTo>
                <a:lnTo>
                  <a:pt x="681478" y="1616214"/>
                </a:lnTo>
                <a:lnTo>
                  <a:pt x="617948" y="1603220"/>
                </a:lnTo>
                <a:lnTo>
                  <a:pt x="556321" y="1585391"/>
                </a:lnTo>
                <a:lnTo>
                  <a:pt x="496807" y="1562937"/>
                </a:lnTo>
                <a:lnTo>
                  <a:pt x="439615" y="1536067"/>
                </a:lnTo>
                <a:lnTo>
                  <a:pt x="384954" y="1504990"/>
                </a:lnTo>
                <a:lnTo>
                  <a:pt x="333034" y="1469915"/>
                </a:lnTo>
                <a:lnTo>
                  <a:pt x="284064" y="1431053"/>
                </a:lnTo>
                <a:lnTo>
                  <a:pt x="238254" y="1388612"/>
                </a:lnTo>
                <a:lnTo>
                  <a:pt x="195813" y="1342801"/>
                </a:lnTo>
                <a:lnTo>
                  <a:pt x="156950" y="1293831"/>
                </a:lnTo>
                <a:lnTo>
                  <a:pt x="121875" y="1241910"/>
                </a:lnTo>
                <a:lnTo>
                  <a:pt x="90797" y="1187247"/>
                </a:lnTo>
                <a:lnTo>
                  <a:pt x="63926" y="1130053"/>
                </a:lnTo>
                <a:lnTo>
                  <a:pt x="41471" y="1070536"/>
                </a:lnTo>
                <a:lnTo>
                  <a:pt x="23641" y="1008906"/>
                </a:lnTo>
                <a:lnTo>
                  <a:pt x="10647" y="945372"/>
                </a:lnTo>
                <a:lnTo>
                  <a:pt x="2696" y="880144"/>
                </a:lnTo>
                <a:lnTo>
                  <a:pt x="0" y="813430"/>
                </a:lnTo>
                <a:lnTo>
                  <a:pt x="2696" y="746717"/>
                </a:lnTo>
                <a:lnTo>
                  <a:pt x="10647" y="681488"/>
                </a:lnTo>
                <a:lnTo>
                  <a:pt x="23641" y="617954"/>
                </a:lnTo>
                <a:lnTo>
                  <a:pt x="41471" y="556324"/>
                </a:lnTo>
                <a:lnTo>
                  <a:pt x="63926" y="496807"/>
                </a:lnTo>
                <a:lnTo>
                  <a:pt x="90797" y="439613"/>
                </a:lnTo>
                <a:lnTo>
                  <a:pt x="121875" y="384951"/>
                </a:lnTo>
                <a:lnTo>
                  <a:pt x="156950" y="333030"/>
                </a:lnTo>
                <a:lnTo>
                  <a:pt x="195813" y="284059"/>
                </a:lnTo>
                <a:lnTo>
                  <a:pt x="238254" y="238249"/>
                </a:lnTo>
                <a:lnTo>
                  <a:pt x="284064" y="195808"/>
                </a:lnTo>
                <a:lnTo>
                  <a:pt x="333034" y="156945"/>
                </a:lnTo>
                <a:lnTo>
                  <a:pt x="384954" y="121871"/>
                </a:lnTo>
                <a:lnTo>
                  <a:pt x="439615" y="90794"/>
                </a:lnTo>
                <a:lnTo>
                  <a:pt x="496807" y="63923"/>
                </a:lnTo>
                <a:lnTo>
                  <a:pt x="556321" y="41469"/>
                </a:lnTo>
                <a:lnTo>
                  <a:pt x="617948" y="23640"/>
                </a:lnTo>
                <a:lnTo>
                  <a:pt x="681478" y="10646"/>
                </a:lnTo>
                <a:lnTo>
                  <a:pt x="746701" y="2696"/>
                </a:lnTo>
                <a:lnTo>
                  <a:pt x="813409" y="0"/>
                </a:lnTo>
                <a:lnTo>
                  <a:pt x="880130" y="2696"/>
                </a:lnTo>
                <a:lnTo>
                  <a:pt x="945364" y="10646"/>
                </a:lnTo>
                <a:lnTo>
                  <a:pt x="1008903" y="23640"/>
                </a:lnTo>
                <a:lnTo>
                  <a:pt x="1070537" y="41469"/>
                </a:lnTo>
                <a:lnTo>
                  <a:pt x="1130056" y="63923"/>
                </a:lnTo>
                <a:lnTo>
                  <a:pt x="1187252" y="90794"/>
                </a:lnTo>
                <a:lnTo>
                  <a:pt x="1241915" y="121871"/>
                </a:lnTo>
                <a:lnTo>
                  <a:pt x="1293836" y="156945"/>
                </a:lnTo>
                <a:lnTo>
                  <a:pt x="1342806" y="195808"/>
                </a:lnTo>
                <a:lnTo>
                  <a:pt x="1388616" y="238249"/>
                </a:lnTo>
                <a:lnTo>
                  <a:pt x="1431055" y="284059"/>
                </a:lnTo>
                <a:lnTo>
                  <a:pt x="1469916" y="333030"/>
                </a:lnTo>
                <a:lnTo>
                  <a:pt x="1504989" y="384951"/>
                </a:lnTo>
                <a:lnTo>
                  <a:pt x="1536064" y="439613"/>
                </a:lnTo>
                <a:lnTo>
                  <a:pt x="1562932" y="496807"/>
                </a:lnTo>
                <a:lnTo>
                  <a:pt x="1585385" y="556324"/>
                </a:lnTo>
                <a:lnTo>
                  <a:pt x="1603212" y="617954"/>
                </a:lnTo>
                <a:lnTo>
                  <a:pt x="1616205" y="681488"/>
                </a:lnTo>
                <a:lnTo>
                  <a:pt x="1624154" y="746717"/>
                </a:lnTo>
                <a:lnTo>
                  <a:pt x="1626850" y="813430"/>
                </a:lnTo>
                <a:close/>
              </a:path>
            </a:pathLst>
          </a:custGeom>
          <a:ln w="62825">
            <a:solidFill>
              <a:srgbClr val="B80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2771DF-D8AE-456B-957D-08FD25FD80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0A9FC7-F0F7-4E87-8179-269559CC6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26EA73E-8FC6-4380-BAE9-8DE99F2958E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</Words>
  <Application>Microsoft Office PowerPoint</Application>
  <PresentationFormat>Personnalisé</PresentationFormat>
  <Paragraphs>248</Paragraphs>
  <Slides>17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Office Theme</vt:lpstr>
      <vt:lpstr>think-cell Slide</vt:lpstr>
      <vt:lpstr>Diapositive 1</vt:lpstr>
      <vt:lpstr>Diapositive 2</vt:lpstr>
      <vt:lpstr>Diapositive 3</vt:lpstr>
      <vt:lpstr>NOTRE RÉSEAU FERRÉ - PARTICULARITÉS ET DÉFIS</vt:lpstr>
      <vt:lpstr>NOTRE RÉSEAU FERRÉ - PARTICULARITÉS ET DÉFIS</vt:lpstr>
      <vt:lpstr>NOTRE RÉSEAU FERRÉ - PARTICULARITÉS ET DÉFIS</vt:lpstr>
      <vt:lpstr>Diapositive 7</vt:lpstr>
      <vt:lpstr>Diapositive 8</vt:lpstr>
      <vt:lpstr>GARE DE LUXEMBOURG</vt:lpstr>
      <vt:lpstr>GARE DE LUXEMBOURG</vt:lpstr>
      <vt:lpstr>GARE DE LUXEMBOURG</vt:lpstr>
      <vt:lpstr>GARE DE LUXEMBOURG</vt:lpstr>
      <vt:lpstr>GARE DE LUXEMBOURG</vt:lpstr>
      <vt:lpstr>GARE DE LUXEMBOURG</vt:lpstr>
      <vt:lpstr>GARE DE LUXEMBOURG</vt:lpstr>
      <vt:lpstr>GARE DE LUXEMBOURG</vt:lpstr>
      <vt:lpstr>PROJETS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Frank</dc:creator>
  <cp:lastModifiedBy>bovich</cp:lastModifiedBy>
  <cp:revision>48</cp:revision>
  <cp:lastPrinted>2018-01-05T08:09:24Z</cp:lastPrinted>
  <dcterms:created xsi:type="dcterms:W3CDTF">2017-11-07T16:10:25Z</dcterms:created>
  <dcterms:modified xsi:type="dcterms:W3CDTF">2018-01-05T12:07:22Z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2017-10-27T00:00:00Z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2017-11-07T00:00:00Z</vt:filetime>
  </property>
</Properties>
</file>