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1"/>
  </p:normalViewPr>
  <p:slideViewPr>
    <p:cSldViewPr snapToGrid="0">
      <p:cViewPr varScale="1">
        <p:scale>
          <a:sx n="114" d="100"/>
          <a:sy n="114" d="100"/>
        </p:scale>
        <p:origin x="4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67679-D253-89D6-781F-BF7315995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B9A62-AFCB-2C00-D06A-C39EEF1F4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098E4-4AF6-D36B-50DE-B9A302084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C30B2-1849-2777-9742-C76366FB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B2BF9-E57A-B26F-5C7D-B0C0D3338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07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AB36D-5F7B-62E6-21FF-9ED807CE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EBA75-E604-C52C-302B-250878CFA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69DBE-66E9-3B38-8B07-2A026854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3D184-9500-8806-FDAD-A016304F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8C5B8-1D3B-2A09-BA24-1FD3B1FDC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6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AA917-EC6F-DF5A-B5DE-E40E85395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E356A-1874-2618-0A80-A806421BD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69701-57CD-E3DD-462B-5857162BC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954F8-9B3A-C8D1-C583-5FE8805CF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DB007-4145-47B2-10ED-B42F18316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4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EC0A-D9F0-8A8B-C18F-7BD2F2139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88FE9-63E9-3F01-9C01-23F0C19C5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E4DEF-15AF-567A-A3FB-A11F85713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D9E31-419B-EBD3-CFDE-345A754A3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8DCBC-3657-C457-CAA8-A424EDA6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BE95B-991A-3D47-E47C-8453869B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53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AAEFC-9401-527D-1A71-300ACF46F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67B52-6415-CCAA-F266-94A3A4F42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B38A48-77D8-146C-10D2-9B47CC88A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65952-5D5F-F7D5-E881-8C7A9E028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800F00-A67E-DCBC-36DB-05C75D86A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8C1DBB-665E-E6AF-619E-5D2CB673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516073-B6BC-D046-0D11-4FF1F1E3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C9E090-3BFD-EA3F-1C6D-EB42A5B77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6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2B136-983D-7F2D-BBE3-DAFDB47BA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D4F4FF-5829-9225-B42E-1A6161B1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38C17-A9DF-9C73-016C-720B9A832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C13F0-AB41-CF11-0A31-64295BC53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7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6DA65D-7371-8A04-290B-7FF01959C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A7C45F-D031-D4CF-6089-0EB918EB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A18BA-3147-DDDA-66F1-19CE5E363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25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C9289-940E-6F0E-D176-79605E519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8CB64-F658-D52B-4925-C29569F5C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1664B-580F-BA81-402B-7D65B3938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33F38-5C65-E0AB-8B02-8F534EDC7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AA911-5BE2-F8B7-68BF-98B6275F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84667-6974-E599-E278-7C80AB12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8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57B15-C00D-E604-0709-C11C67D48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90CCBF-7C36-4F44-F3C6-BAC3EB6E67C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5DD50-315E-992D-8E9F-F546B9812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FCE47-B74C-63C6-22AD-76B7AB91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D9BBA-D712-B732-540F-963B19CC4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99FC6-40E2-3F97-2EB6-588C719C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9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7033D-32AE-264F-8455-2AD949EA7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EB8264-DC11-3C51-3745-1CA2644C8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9408D-406E-C55F-59AC-7C77784F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D07BF-0235-B9AE-EAC2-C84AA896D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32565-A48B-7CF3-739C-7A2C05DB6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6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D569B5-721E-0DD8-DA3E-3839BD278B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3B1FA3-6CBD-1A7D-7DF6-105D75D00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DC46B-ACFC-5059-60F3-77E52753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7DD9C-5FF9-1CF0-F404-47BEC34E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938EF-50D3-CB5B-4864-CBCDB0F8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3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49526E-FEE7-EFF5-163B-7C47F313C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AB497-B18F-431F-467C-C1E28A1F3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893F-AEEF-3F34-06AC-012232A64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824C7-B363-C041-BA6E-855EEA500E3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8E64F-1B12-7212-9790-9FE6A3457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70C57-1590-9985-5217-3BBBE5E09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ACD48-1932-954D-9CD2-C3A0A2C3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5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FBEA0C-A91C-9F74-9A1F-CB118B333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278" y="1050888"/>
            <a:ext cx="7772400" cy="434013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96A9911-4A7B-882E-F2FC-02CAD74465F1}"/>
              </a:ext>
            </a:extLst>
          </p:cNvPr>
          <p:cNvCxnSpPr/>
          <p:nvPr/>
        </p:nvCxnSpPr>
        <p:spPr>
          <a:xfrm flipH="1" flipV="1">
            <a:off x="1092820" y="903249"/>
            <a:ext cx="2810107" cy="16838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F4AD9C-B390-5336-352D-48FA533604FF}"/>
              </a:ext>
            </a:extLst>
          </p:cNvPr>
          <p:cNvCxnSpPr/>
          <p:nvPr/>
        </p:nvCxnSpPr>
        <p:spPr>
          <a:xfrm flipV="1">
            <a:off x="6378498" y="423746"/>
            <a:ext cx="680224" cy="20741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D09ACE-8453-8D06-9843-D50B63DA9277}"/>
              </a:ext>
            </a:extLst>
          </p:cNvPr>
          <p:cNvCxnSpPr>
            <a:cxnSpLocks/>
          </p:cNvCxnSpPr>
          <p:nvPr/>
        </p:nvCxnSpPr>
        <p:spPr>
          <a:xfrm flipV="1">
            <a:off x="7058722" y="501805"/>
            <a:ext cx="1494263" cy="22971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F27BF6D-DB00-8C89-3A28-365714A74FBF}"/>
              </a:ext>
            </a:extLst>
          </p:cNvPr>
          <p:cNvCxnSpPr/>
          <p:nvPr/>
        </p:nvCxnSpPr>
        <p:spPr>
          <a:xfrm flipV="1">
            <a:off x="8240751" y="758283"/>
            <a:ext cx="2107581" cy="20406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0818BEC-741C-A401-92B1-149A52FC1F92}"/>
              </a:ext>
            </a:extLst>
          </p:cNvPr>
          <p:cNvCxnSpPr>
            <a:cxnSpLocks/>
          </p:cNvCxnSpPr>
          <p:nvPr/>
        </p:nvCxnSpPr>
        <p:spPr>
          <a:xfrm flipH="1" flipV="1">
            <a:off x="1293541" y="3429000"/>
            <a:ext cx="2765503" cy="117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A75C473-00A6-E826-A3D0-90C0A5FBDD61}"/>
              </a:ext>
            </a:extLst>
          </p:cNvPr>
          <p:cNvSpPr txBox="1"/>
          <p:nvPr/>
        </p:nvSpPr>
        <p:spPr>
          <a:xfrm>
            <a:off x="836341" y="501805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7C0120-DE76-036E-EE18-D218618D9D0C}"/>
              </a:ext>
            </a:extLst>
          </p:cNvPr>
          <p:cNvSpPr txBox="1"/>
          <p:nvPr/>
        </p:nvSpPr>
        <p:spPr>
          <a:xfrm>
            <a:off x="681919" y="3059668"/>
            <a:ext cx="1238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Parkhouse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9C4C47-1A16-8E56-6499-CB47BB192E73}"/>
              </a:ext>
            </a:extLst>
          </p:cNvPr>
          <p:cNvSpPr txBox="1"/>
          <p:nvPr/>
        </p:nvSpPr>
        <p:spPr>
          <a:xfrm>
            <a:off x="6501006" y="132473"/>
            <a:ext cx="127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 center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EB6EB8-600A-9F97-98BF-C233ACCD2688}"/>
              </a:ext>
            </a:extLst>
          </p:cNvPr>
          <p:cNvSpPr txBox="1"/>
          <p:nvPr/>
        </p:nvSpPr>
        <p:spPr>
          <a:xfrm>
            <a:off x="8240751" y="105265"/>
            <a:ext cx="2010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Bureaux</a:t>
            </a:r>
            <a:r>
              <a:rPr lang="en-US" dirty="0"/>
              <a:t> </a:t>
            </a:r>
            <a:r>
              <a:rPr lang="en-US" dirty="0" err="1"/>
              <a:t>sécurisés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506C3E-72EF-F42B-280F-4BEB00AAC47B}"/>
              </a:ext>
            </a:extLst>
          </p:cNvPr>
          <p:cNvSpPr txBox="1"/>
          <p:nvPr/>
        </p:nvSpPr>
        <p:spPr>
          <a:xfrm>
            <a:off x="10348332" y="670405"/>
            <a:ext cx="699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Nova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BF30617-DDE0-90BA-F2D0-85D34D2B7E0E}"/>
              </a:ext>
            </a:extLst>
          </p:cNvPr>
          <p:cNvCxnSpPr/>
          <p:nvPr/>
        </p:nvCxnSpPr>
        <p:spPr>
          <a:xfrm flipV="1">
            <a:off x="8647770" y="1745166"/>
            <a:ext cx="2107581" cy="20406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F2E36E3-85EF-66A6-4B7C-FDCA866C4626}"/>
              </a:ext>
            </a:extLst>
          </p:cNvPr>
          <p:cNvSpPr txBox="1"/>
          <p:nvPr/>
        </p:nvSpPr>
        <p:spPr>
          <a:xfrm>
            <a:off x="10739543" y="1593953"/>
            <a:ext cx="73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Orion</a:t>
            </a:r>
          </a:p>
        </p:txBody>
      </p:sp>
    </p:spTree>
    <p:extLst>
      <p:ext uri="{BB962C8B-B14F-4D97-AF65-F5344CB8AC3E}">
        <p14:creationId xmlns:p14="http://schemas.microsoft.com/office/powerpoint/2010/main" val="926176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A7F33F-DC8C-4573-844A-815F19554B92}"/>
</file>

<file path=customXml/itemProps2.xml><?xml version="1.0" encoding="utf-8"?>
<ds:datastoreItem xmlns:ds="http://schemas.openxmlformats.org/officeDocument/2006/customXml" ds:itemID="{BB39E0EE-D3A0-47B1-A9D6-51ABF161E649}"/>
</file>

<file path=customXml/itemProps3.xml><?xml version="1.0" encoding="utf-8"?>
<ds:datastoreItem xmlns:ds="http://schemas.openxmlformats.org/officeDocument/2006/customXml" ds:itemID="{1BF537EF-F527-4E63-A75C-35CEB546071E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 DIDIER</dc:creator>
  <cp:lastModifiedBy>Max DIDIER</cp:lastModifiedBy>
  <cp:revision>1</cp:revision>
  <dcterms:created xsi:type="dcterms:W3CDTF">2026-10-22T15:00:30Z</dcterms:created>
  <dcterms:modified xsi:type="dcterms:W3CDTF">2026-10-22T15:02:36Z</dcterms:modified>
</cp:coreProperties>
</file>